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AA8"/>
    <a:srgbClr val="0C57A2"/>
    <a:srgbClr val="9CBDD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17"/>
    <p:restoredTop sz="97460"/>
  </p:normalViewPr>
  <p:slideViewPr>
    <p:cSldViewPr snapToGrid="0" snapToObjects="1">
      <p:cViewPr varScale="1">
        <p:scale>
          <a:sx n="113" d="100"/>
          <a:sy n="113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6486F-699E-4A5C-9B50-EFBEE8791C4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F3F6F-9EB4-46BD-AE17-F911BF055430}">
      <dgm:prSet phldrT="[Text]"/>
      <dgm:spPr/>
      <dgm:t>
        <a:bodyPr/>
        <a:lstStyle/>
        <a:p>
          <a:r>
            <a:rPr lang="en-US" dirty="0"/>
            <a:t>Mi Legislature</a:t>
          </a:r>
        </a:p>
      </dgm:t>
    </dgm:pt>
    <dgm:pt modelId="{A3D2152F-5F85-4F34-8084-A3C91DE49F09}" type="parTrans" cxnId="{4215F8D2-C8DD-4B36-ABBC-C89B711CBEAA}">
      <dgm:prSet/>
      <dgm:spPr/>
      <dgm:t>
        <a:bodyPr/>
        <a:lstStyle/>
        <a:p>
          <a:endParaRPr lang="en-US"/>
        </a:p>
      </dgm:t>
    </dgm:pt>
    <dgm:pt modelId="{77D918A9-73ED-4B65-BC0D-83BEF733B043}" type="sibTrans" cxnId="{4215F8D2-C8DD-4B36-ABBC-C89B711CBEAA}">
      <dgm:prSet/>
      <dgm:spPr/>
      <dgm:t>
        <a:bodyPr/>
        <a:lstStyle/>
        <a:p>
          <a:r>
            <a:rPr lang="en-US"/>
            <a:t>Part 6A – Act 451 of 1976</a:t>
          </a:r>
          <a:endParaRPr lang="en-US" dirty="0"/>
        </a:p>
      </dgm:t>
    </dgm:pt>
    <dgm:pt modelId="{9AE1A8AE-7854-4FA2-A6C2-9ED671FA7185}" type="asst">
      <dgm:prSet phldrT="[Text]"/>
      <dgm:spPr/>
      <dgm:t>
        <a:bodyPr/>
        <a:lstStyle/>
        <a:p>
          <a:r>
            <a:rPr lang="en-US"/>
            <a:t>Authorizer</a:t>
          </a:r>
        </a:p>
      </dgm:t>
    </dgm:pt>
    <dgm:pt modelId="{D4D12E6A-610C-49E8-98E7-DA7C04A16613}" type="parTrans" cxnId="{3931C80C-5691-48F9-A19E-FD3ABB646BFB}">
      <dgm:prSet/>
      <dgm:spPr/>
      <dgm:t>
        <a:bodyPr/>
        <a:lstStyle/>
        <a:p>
          <a:endParaRPr lang="en-US"/>
        </a:p>
      </dgm:t>
    </dgm:pt>
    <dgm:pt modelId="{E551CC2D-098C-4369-93DD-B0D79B8764C2}" type="sibTrans" cxnId="{3931C80C-5691-48F9-A19E-FD3ABB646BFB}">
      <dgm:prSet custT="1"/>
      <dgm:spPr/>
      <dgm:t>
        <a:bodyPr/>
        <a:lstStyle/>
        <a:p>
          <a:pPr algn="ctr"/>
          <a:r>
            <a:rPr lang="en-US" sz="1600" dirty="0"/>
            <a:t>Oversight</a:t>
          </a:r>
        </a:p>
      </dgm:t>
    </dgm:pt>
    <dgm:pt modelId="{1998EA36-11FB-4049-B9B2-4FF3D9140A4E}" type="asst">
      <dgm:prSet/>
      <dgm:spPr/>
      <dgm:t>
        <a:bodyPr/>
        <a:lstStyle/>
        <a:p>
          <a:r>
            <a:rPr lang="en-US"/>
            <a:t>Public School District</a:t>
          </a:r>
        </a:p>
      </dgm:t>
    </dgm:pt>
    <dgm:pt modelId="{024A594F-F5AB-49EB-9E0F-2C37AC7F742F}" type="parTrans" cxnId="{BA3FCBCC-3D23-4585-9AD7-0915B4DAEBD0}">
      <dgm:prSet/>
      <dgm:spPr/>
      <dgm:t>
        <a:bodyPr/>
        <a:lstStyle/>
        <a:p>
          <a:endParaRPr lang="en-US"/>
        </a:p>
      </dgm:t>
    </dgm:pt>
    <dgm:pt modelId="{4B77F0A0-B6DB-42C2-9F0B-975D7188EED3}" type="sibTrans" cxnId="{BA3FCBCC-3D23-4585-9AD7-0915B4DAEBD0}">
      <dgm:prSet/>
      <dgm:spPr/>
      <dgm:t>
        <a:bodyPr/>
        <a:lstStyle/>
        <a:p>
          <a:r>
            <a:rPr lang="en-US" dirty="0"/>
            <a:t>Jurisdictional</a:t>
          </a:r>
        </a:p>
      </dgm:t>
    </dgm:pt>
    <dgm:pt modelId="{22EFAE48-6A2E-481A-8356-0D898B4359C2}" type="asst">
      <dgm:prSet/>
      <dgm:spPr/>
      <dgm:t>
        <a:bodyPr/>
        <a:lstStyle/>
        <a:p>
          <a:r>
            <a:rPr lang="en-US"/>
            <a:t>Intermediate School District</a:t>
          </a:r>
        </a:p>
      </dgm:t>
    </dgm:pt>
    <dgm:pt modelId="{73A6835C-F1F4-49A8-80F7-4744E2BC949B}" type="parTrans" cxnId="{969AC76C-B4A2-47AC-9AF9-D8380BF4FFBA}">
      <dgm:prSet/>
      <dgm:spPr/>
      <dgm:t>
        <a:bodyPr/>
        <a:lstStyle/>
        <a:p>
          <a:endParaRPr lang="en-US"/>
        </a:p>
      </dgm:t>
    </dgm:pt>
    <dgm:pt modelId="{56BF0FFE-33B7-45F3-891D-E78989B9E019}" type="sibTrans" cxnId="{969AC76C-B4A2-47AC-9AF9-D8380BF4FFBA}">
      <dgm:prSet/>
      <dgm:spPr/>
      <dgm:t>
        <a:bodyPr/>
        <a:lstStyle/>
        <a:p>
          <a:r>
            <a:rPr lang="en-US" dirty="0"/>
            <a:t>Jurisdictional</a:t>
          </a:r>
        </a:p>
      </dgm:t>
    </dgm:pt>
    <dgm:pt modelId="{C4A0FC21-E6A8-47E4-94E4-DA6BF2CC52DC}" type="asst">
      <dgm:prSet/>
      <dgm:spPr/>
      <dgm:t>
        <a:bodyPr/>
        <a:lstStyle/>
        <a:p>
          <a:r>
            <a:rPr lang="en-US"/>
            <a:t>Community College</a:t>
          </a:r>
        </a:p>
      </dgm:t>
    </dgm:pt>
    <dgm:pt modelId="{FDE1D02E-9F88-4051-BE0F-56A5D41201B9}" type="parTrans" cxnId="{98CAE8F9-52C2-4503-85FD-045091AFF8A6}">
      <dgm:prSet/>
      <dgm:spPr/>
      <dgm:t>
        <a:bodyPr/>
        <a:lstStyle/>
        <a:p>
          <a:endParaRPr lang="en-US"/>
        </a:p>
      </dgm:t>
    </dgm:pt>
    <dgm:pt modelId="{0EBF2FA4-70E5-4D7E-B002-BB686FF54389}" type="sibTrans" cxnId="{98CAE8F9-52C2-4503-85FD-045091AFF8A6}">
      <dgm:prSet/>
      <dgm:spPr/>
      <dgm:t>
        <a:bodyPr/>
        <a:lstStyle/>
        <a:p>
          <a:r>
            <a:rPr lang="en-US" dirty="0"/>
            <a:t>Jurisdictional</a:t>
          </a:r>
        </a:p>
      </dgm:t>
    </dgm:pt>
    <dgm:pt modelId="{BF0F8A7E-619A-43C2-AD5C-70DF3A11737A}" type="asst">
      <dgm:prSet/>
      <dgm:spPr/>
      <dgm:t>
        <a:bodyPr/>
        <a:lstStyle/>
        <a:p>
          <a:r>
            <a:rPr lang="en-US"/>
            <a:t>Public University</a:t>
          </a:r>
        </a:p>
      </dgm:t>
    </dgm:pt>
    <dgm:pt modelId="{8286DF72-B982-42B5-998F-DFB88642629B}" type="parTrans" cxnId="{42CE46E7-A070-4299-BD70-49B56126D8E9}">
      <dgm:prSet/>
      <dgm:spPr/>
      <dgm:t>
        <a:bodyPr/>
        <a:lstStyle/>
        <a:p>
          <a:endParaRPr lang="en-US"/>
        </a:p>
      </dgm:t>
    </dgm:pt>
    <dgm:pt modelId="{67F9275F-0A55-4584-81D7-8E69DEEA7A51}" type="sibTrans" cxnId="{42CE46E7-A070-4299-BD70-49B56126D8E9}">
      <dgm:prSet/>
      <dgm:spPr/>
      <dgm:t>
        <a:bodyPr/>
        <a:lstStyle/>
        <a:p>
          <a:r>
            <a:rPr lang="en-US" dirty="0"/>
            <a:t>Statewide</a:t>
          </a:r>
        </a:p>
      </dgm:t>
    </dgm:pt>
    <dgm:pt modelId="{26E899DA-BB3D-48D7-A4C8-948A52AEB2A3}">
      <dgm:prSet/>
      <dgm:spPr/>
      <dgm:t>
        <a:bodyPr/>
        <a:lstStyle/>
        <a:p>
          <a:r>
            <a:rPr lang="en-US" dirty="0"/>
            <a:t>Charter School Board</a:t>
          </a:r>
        </a:p>
      </dgm:t>
    </dgm:pt>
    <dgm:pt modelId="{4408278F-85F4-4953-A36A-C7EB91C8046A}" type="parTrans" cxnId="{AB7792AE-41BE-40E2-B961-A37974B52D82}">
      <dgm:prSet/>
      <dgm:spPr/>
      <dgm:t>
        <a:bodyPr/>
        <a:lstStyle/>
        <a:p>
          <a:endParaRPr lang="en-US"/>
        </a:p>
      </dgm:t>
    </dgm:pt>
    <dgm:pt modelId="{DB023E5E-66E0-4A2B-9948-F11C5609DDBC}" type="sibTrans" cxnId="{AB7792AE-41BE-40E2-B961-A37974B52D82}">
      <dgm:prSet custT="1"/>
      <dgm:spPr/>
      <dgm:t>
        <a:bodyPr/>
        <a:lstStyle/>
        <a:p>
          <a:pPr algn="ctr"/>
          <a:r>
            <a:rPr lang="en-US" sz="1600" dirty="0"/>
            <a:t>Ensure</a:t>
          </a:r>
        </a:p>
      </dgm:t>
    </dgm:pt>
    <dgm:pt modelId="{FBF5EED1-03FB-4C7C-B6E0-0DBF978949D4}">
      <dgm:prSet/>
      <dgm:spPr/>
      <dgm:t>
        <a:bodyPr/>
        <a:lstStyle/>
        <a:p>
          <a:r>
            <a:rPr lang="en-US" dirty="0"/>
            <a:t>Provider of Educational Services</a:t>
          </a:r>
        </a:p>
      </dgm:t>
    </dgm:pt>
    <dgm:pt modelId="{C1DCD643-5E7F-4431-86CE-13A31A042045}" type="parTrans" cxnId="{AAE280CC-8509-43A7-81EA-D7150770C1F7}">
      <dgm:prSet/>
      <dgm:spPr/>
      <dgm:t>
        <a:bodyPr/>
        <a:lstStyle/>
        <a:p>
          <a:endParaRPr lang="en-US"/>
        </a:p>
      </dgm:t>
    </dgm:pt>
    <dgm:pt modelId="{DF2E0F36-82E6-4506-92F8-655E622AE7C2}" type="sibTrans" cxnId="{AAE280CC-8509-43A7-81EA-D7150770C1F7}">
      <dgm:prSet custT="1"/>
      <dgm:spPr/>
      <dgm:t>
        <a:bodyPr/>
        <a:lstStyle/>
        <a:p>
          <a:pPr algn="ctr"/>
          <a:r>
            <a:rPr lang="en-US" sz="1600" dirty="0"/>
            <a:t>Administer</a:t>
          </a:r>
        </a:p>
      </dgm:t>
    </dgm:pt>
    <dgm:pt modelId="{8471C743-0DC0-453F-8E57-DE04067E2216}" type="pres">
      <dgm:prSet presAssocID="{1636486F-699E-4A5C-9B50-EFBEE8791C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B53645-C504-439D-A6E3-D0E8FDD38B58}" type="pres">
      <dgm:prSet presAssocID="{950F3F6F-9EB4-46BD-AE17-F911BF055430}" presName="hierRoot1" presStyleCnt="0">
        <dgm:presLayoutVars>
          <dgm:hierBranch val="init"/>
        </dgm:presLayoutVars>
      </dgm:prSet>
      <dgm:spPr/>
    </dgm:pt>
    <dgm:pt modelId="{AB6A6064-B893-4F94-924A-F879B98AF6E4}" type="pres">
      <dgm:prSet presAssocID="{950F3F6F-9EB4-46BD-AE17-F911BF055430}" presName="rootComposite1" presStyleCnt="0"/>
      <dgm:spPr/>
    </dgm:pt>
    <dgm:pt modelId="{F99A0883-D76C-4CF3-A963-C55B60DD8B16}" type="pres">
      <dgm:prSet presAssocID="{950F3F6F-9EB4-46BD-AE17-F911BF055430}" presName="rootText1" presStyleLbl="node0" presStyleIdx="0" presStyleCnt="1" custScaleY="8729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5917118-6BFB-470A-8001-12284084DBCD}" type="pres">
      <dgm:prSet presAssocID="{950F3F6F-9EB4-46BD-AE17-F911BF055430}" presName="titleText1" presStyleLbl="fgAcc0" presStyleIdx="0" presStyleCnt="1" custScaleX="154910" custScaleY="215271" custLinFactNeighborX="6399" custLinFactNeighborY="255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24C4AD0-88D3-4447-98C5-8A3FDFE67EFD}" type="pres">
      <dgm:prSet presAssocID="{950F3F6F-9EB4-46BD-AE17-F911BF055430}" presName="rootConnector1" presStyleLbl="node1" presStyleIdx="0" presStyleCnt="2"/>
      <dgm:spPr/>
      <dgm:t>
        <a:bodyPr/>
        <a:lstStyle/>
        <a:p>
          <a:endParaRPr lang="en-US"/>
        </a:p>
      </dgm:t>
    </dgm:pt>
    <dgm:pt modelId="{BA68F9FF-329B-4689-A0AA-8E5BDE68C04F}" type="pres">
      <dgm:prSet presAssocID="{950F3F6F-9EB4-46BD-AE17-F911BF055430}" presName="hierChild2" presStyleCnt="0"/>
      <dgm:spPr/>
    </dgm:pt>
    <dgm:pt modelId="{E25B896C-C426-4790-AAD6-2733227E4B18}" type="pres">
      <dgm:prSet presAssocID="{950F3F6F-9EB4-46BD-AE17-F911BF055430}" presName="hierChild3" presStyleCnt="0"/>
      <dgm:spPr/>
    </dgm:pt>
    <dgm:pt modelId="{87EED0DD-69D6-4014-84BF-B6FAD7DF1A1B}" type="pres">
      <dgm:prSet presAssocID="{D4D12E6A-610C-49E8-98E7-DA7C04A16613}" presName="Name96" presStyleLbl="parChTrans1D2" presStyleIdx="0" presStyleCnt="1"/>
      <dgm:spPr/>
      <dgm:t>
        <a:bodyPr/>
        <a:lstStyle/>
        <a:p>
          <a:endParaRPr lang="en-US"/>
        </a:p>
      </dgm:t>
    </dgm:pt>
    <dgm:pt modelId="{1E589077-F9C8-43EB-AF5E-C5F7AA0BD85B}" type="pres">
      <dgm:prSet presAssocID="{9AE1A8AE-7854-4FA2-A6C2-9ED671FA7185}" presName="hierRoot3" presStyleCnt="0">
        <dgm:presLayoutVars>
          <dgm:hierBranch val="init"/>
        </dgm:presLayoutVars>
      </dgm:prSet>
      <dgm:spPr/>
    </dgm:pt>
    <dgm:pt modelId="{BFD93EAC-C4FB-4334-839D-A7FDFA93EC5F}" type="pres">
      <dgm:prSet presAssocID="{9AE1A8AE-7854-4FA2-A6C2-9ED671FA7185}" presName="rootComposite3" presStyleCnt="0"/>
      <dgm:spPr/>
    </dgm:pt>
    <dgm:pt modelId="{4A6A6607-42A5-4237-901A-92692F4738C9}" type="pres">
      <dgm:prSet presAssocID="{9AE1A8AE-7854-4FA2-A6C2-9ED671FA7185}" presName="rootText3" presStyleLbl="asst1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BD9166-A864-4EED-B158-3F4339E1856F}" type="pres">
      <dgm:prSet presAssocID="{9AE1A8AE-7854-4FA2-A6C2-9ED671FA7185}" presName="titleText3" presStyleLbl="fgAcc2" presStyleIdx="0" presStyleCnt="5" custLinFactNeighborX="-1316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8C1147-49E2-4346-AFFC-EFE7ADDB17A8}" type="pres">
      <dgm:prSet presAssocID="{9AE1A8AE-7854-4FA2-A6C2-9ED671FA7185}" presName="rootConnector3" presStyleLbl="asst1" presStyleIdx="0" presStyleCnt="5"/>
      <dgm:spPr/>
      <dgm:t>
        <a:bodyPr/>
        <a:lstStyle/>
        <a:p>
          <a:endParaRPr lang="en-US"/>
        </a:p>
      </dgm:t>
    </dgm:pt>
    <dgm:pt modelId="{3559ED1C-0716-4A63-904C-AC022263FABF}" type="pres">
      <dgm:prSet presAssocID="{9AE1A8AE-7854-4FA2-A6C2-9ED671FA7185}" presName="hierChild6" presStyleCnt="0"/>
      <dgm:spPr/>
    </dgm:pt>
    <dgm:pt modelId="{1EBDDDC6-718A-4598-B5BB-2DF7CC4D797D}" type="pres">
      <dgm:prSet presAssocID="{4408278F-85F4-4953-A36A-C7EB91C8046A}" presName="Name37" presStyleLbl="parChTrans1D3" presStyleIdx="0" presStyleCnt="5"/>
      <dgm:spPr/>
      <dgm:t>
        <a:bodyPr/>
        <a:lstStyle/>
        <a:p>
          <a:endParaRPr lang="en-US"/>
        </a:p>
      </dgm:t>
    </dgm:pt>
    <dgm:pt modelId="{7E502B76-49F4-4D10-B821-7EEC981D74F2}" type="pres">
      <dgm:prSet presAssocID="{26E899DA-BB3D-48D7-A4C8-948A52AEB2A3}" presName="hierRoot2" presStyleCnt="0">
        <dgm:presLayoutVars>
          <dgm:hierBranch val="init"/>
        </dgm:presLayoutVars>
      </dgm:prSet>
      <dgm:spPr/>
    </dgm:pt>
    <dgm:pt modelId="{62BC52FE-2610-4A5D-98D9-30F6D91B6760}" type="pres">
      <dgm:prSet presAssocID="{26E899DA-BB3D-48D7-A4C8-948A52AEB2A3}" presName="rootComposite" presStyleCnt="0"/>
      <dgm:spPr/>
    </dgm:pt>
    <dgm:pt modelId="{12D74748-A0ED-49B4-BFA7-FF8573481A62}" type="pres">
      <dgm:prSet presAssocID="{26E899DA-BB3D-48D7-A4C8-948A52AEB2A3}" presName="rootText" presStyleLbl="node1" presStyleIdx="0" presStyleCnt="2" custLinFactNeighborX="9773" custLinFactNeighborY="-274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4E083BB-B78B-427A-B2D0-812FAEF2E4AB}" type="pres">
      <dgm:prSet presAssocID="{26E899DA-BB3D-48D7-A4C8-948A52AEB2A3}" presName="titleText2" presStyleLbl="fgAcc1" presStyleIdx="0" presStyleCnt="2" custScaleX="156508" custScaleY="98542" custLinFactNeighborX="120" custLinFactNeighborY="-6333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3BCE4C-D561-4765-BE2B-EB520C019F87}" type="pres">
      <dgm:prSet presAssocID="{26E899DA-BB3D-48D7-A4C8-948A52AEB2A3}" presName="rootConnector" presStyleLbl="node3" presStyleIdx="0" presStyleCnt="0"/>
      <dgm:spPr/>
      <dgm:t>
        <a:bodyPr/>
        <a:lstStyle/>
        <a:p>
          <a:endParaRPr lang="en-US"/>
        </a:p>
      </dgm:t>
    </dgm:pt>
    <dgm:pt modelId="{5A2B2700-3485-4DA1-9C61-D7018DDAFA2C}" type="pres">
      <dgm:prSet presAssocID="{26E899DA-BB3D-48D7-A4C8-948A52AEB2A3}" presName="hierChild4" presStyleCnt="0"/>
      <dgm:spPr/>
    </dgm:pt>
    <dgm:pt modelId="{CBD96E3A-7139-4AC4-8168-FDE383B6BA3C}" type="pres">
      <dgm:prSet presAssocID="{C1DCD643-5E7F-4431-86CE-13A31A042045}" presName="Name37" presStyleLbl="parChTrans1D4" presStyleIdx="0" presStyleCnt="1"/>
      <dgm:spPr/>
      <dgm:t>
        <a:bodyPr/>
        <a:lstStyle/>
        <a:p>
          <a:endParaRPr lang="en-US"/>
        </a:p>
      </dgm:t>
    </dgm:pt>
    <dgm:pt modelId="{21265838-81F4-4B41-8127-838E12A61BBE}" type="pres">
      <dgm:prSet presAssocID="{FBF5EED1-03FB-4C7C-B6E0-0DBF978949D4}" presName="hierRoot2" presStyleCnt="0">
        <dgm:presLayoutVars>
          <dgm:hierBranch val="init"/>
        </dgm:presLayoutVars>
      </dgm:prSet>
      <dgm:spPr/>
    </dgm:pt>
    <dgm:pt modelId="{779F591B-B5B3-4D60-A7F0-DE3425FCABC5}" type="pres">
      <dgm:prSet presAssocID="{FBF5EED1-03FB-4C7C-B6E0-0DBF978949D4}" presName="rootComposite" presStyleCnt="0"/>
      <dgm:spPr/>
    </dgm:pt>
    <dgm:pt modelId="{225238D6-3918-4A2C-9DC2-76A0A4EC5A15}" type="pres">
      <dgm:prSet presAssocID="{FBF5EED1-03FB-4C7C-B6E0-0DBF978949D4}" presName="rootText" presStyleLbl="node1" presStyleIdx="1" presStyleCnt="2" custLinFactNeighborX="7578" custLinFactNeighborY="-1297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DB69AA0-52FB-40E2-942F-AE001E3CC143}" type="pres">
      <dgm:prSet presAssocID="{FBF5EED1-03FB-4C7C-B6E0-0DBF978949D4}" presName="titleText2" presStyleLbl="fgAcc1" presStyleIdx="1" presStyleCnt="2" custScaleX="133837" custScaleY="87119" custLinFactNeighborY="-3493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ADE9F2F-47EE-4102-8B6A-4BEE2F0D029B}" type="pres">
      <dgm:prSet presAssocID="{FBF5EED1-03FB-4C7C-B6E0-0DBF978949D4}" presName="rootConnector" presStyleLbl="node4" presStyleIdx="0" presStyleCnt="0"/>
      <dgm:spPr/>
      <dgm:t>
        <a:bodyPr/>
        <a:lstStyle/>
        <a:p>
          <a:endParaRPr lang="en-US"/>
        </a:p>
      </dgm:t>
    </dgm:pt>
    <dgm:pt modelId="{3FF61899-CF2D-48C1-9F8F-E684AA7A0746}" type="pres">
      <dgm:prSet presAssocID="{FBF5EED1-03FB-4C7C-B6E0-0DBF978949D4}" presName="hierChild4" presStyleCnt="0"/>
      <dgm:spPr/>
    </dgm:pt>
    <dgm:pt modelId="{FFD37413-6087-416F-95D1-63A846010516}" type="pres">
      <dgm:prSet presAssocID="{FBF5EED1-03FB-4C7C-B6E0-0DBF978949D4}" presName="hierChild5" presStyleCnt="0"/>
      <dgm:spPr/>
    </dgm:pt>
    <dgm:pt modelId="{2FD97D23-609A-499D-ACA7-71343410154B}" type="pres">
      <dgm:prSet presAssocID="{26E899DA-BB3D-48D7-A4C8-948A52AEB2A3}" presName="hierChild5" presStyleCnt="0"/>
      <dgm:spPr/>
    </dgm:pt>
    <dgm:pt modelId="{A242A386-465C-47A2-BC8E-61079FE8440C}" type="pres">
      <dgm:prSet presAssocID="{9AE1A8AE-7854-4FA2-A6C2-9ED671FA7185}" presName="hierChild7" presStyleCnt="0"/>
      <dgm:spPr/>
    </dgm:pt>
    <dgm:pt modelId="{16603857-67F8-4FFC-A185-62195EBE1E45}" type="pres">
      <dgm:prSet presAssocID="{024A594F-F5AB-49EB-9E0F-2C37AC7F742F}" presName="Name96" presStyleLbl="parChTrans1D3" presStyleIdx="1" presStyleCnt="5"/>
      <dgm:spPr/>
      <dgm:t>
        <a:bodyPr/>
        <a:lstStyle/>
        <a:p>
          <a:endParaRPr lang="en-US"/>
        </a:p>
      </dgm:t>
    </dgm:pt>
    <dgm:pt modelId="{14214854-47AF-4F30-BE21-C14FA250EEDF}" type="pres">
      <dgm:prSet presAssocID="{1998EA36-11FB-4049-B9B2-4FF3D9140A4E}" presName="hierRoot3" presStyleCnt="0">
        <dgm:presLayoutVars>
          <dgm:hierBranch val="init"/>
        </dgm:presLayoutVars>
      </dgm:prSet>
      <dgm:spPr/>
    </dgm:pt>
    <dgm:pt modelId="{87A99DBD-D2D4-4B65-9620-8D947E6153E9}" type="pres">
      <dgm:prSet presAssocID="{1998EA36-11FB-4049-B9B2-4FF3D9140A4E}" presName="rootComposite3" presStyleCnt="0"/>
      <dgm:spPr/>
    </dgm:pt>
    <dgm:pt modelId="{F5CC1DF5-05DE-4E26-B53E-B2B57CE36132}" type="pres">
      <dgm:prSet presAssocID="{1998EA36-11FB-4049-B9B2-4FF3D9140A4E}" presName="rootText3" presStyleLbl="asst1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C92C21-8752-4688-B12F-ACDFB3519D3F}" type="pres">
      <dgm:prSet presAssocID="{1998EA36-11FB-4049-B9B2-4FF3D9140A4E}" presName="titleText3" presStyleLbl="fgAcc2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6D396E-4CF4-4A35-84AC-E5EEDCD010CE}" type="pres">
      <dgm:prSet presAssocID="{1998EA36-11FB-4049-B9B2-4FF3D9140A4E}" presName="rootConnector3" presStyleLbl="asst1" presStyleIdx="1" presStyleCnt="5"/>
      <dgm:spPr/>
      <dgm:t>
        <a:bodyPr/>
        <a:lstStyle/>
        <a:p>
          <a:endParaRPr lang="en-US"/>
        </a:p>
      </dgm:t>
    </dgm:pt>
    <dgm:pt modelId="{96E9853F-99F3-4F7F-ADB3-45DF16556882}" type="pres">
      <dgm:prSet presAssocID="{1998EA36-11FB-4049-B9B2-4FF3D9140A4E}" presName="hierChild6" presStyleCnt="0"/>
      <dgm:spPr/>
    </dgm:pt>
    <dgm:pt modelId="{CA9698E9-E879-47D1-9E27-13C45415FC19}" type="pres">
      <dgm:prSet presAssocID="{1998EA36-11FB-4049-B9B2-4FF3D9140A4E}" presName="hierChild7" presStyleCnt="0"/>
      <dgm:spPr/>
    </dgm:pt>
    <dgm:pt modelId="{C79729BD-E8DC-48F9-ABA5-A9E574FCCCF2}" type="pres">
      <dgm:prSet presAssocID="{73A6835C-F1F4-49A8-80F7-4744E2BC949B}" presName="Name96" presStyleLbl="parChTrans1D3" presStyleIdx="2" presStyleCnt="5"/>
      <dgm:spPr/>
      <dgm:t>
        <a:bodyPr/>
        <a:lstStyle/>
        <a:p>
          <a:endParaRPr lang="en-US"/>
        </a:p>
      </dgm:t>
    </dgm:pt>
    <dgm:pt modelId="{B53B91E9-C811-43A6-A22B-67306010D7A2}" type="pres">
      <dgm:prSet presAssocID="{22EFAE48-6A2E-481A-8356-0D898B4359C2}" presName="hierRoot3" presStyleCnt="0">
        <dgm:presLayoutVars>
          <dgm:hierBranch val="init"/>
        </dgm:presLayoutVars>
      </dgm:prSet>
      <dgm:spPr/>
    </dgm:pt>
    <dgm:pt modelId="{29BECF7D-016D-4628-8BD1-CF24A119A94B}" type="pres">
      <dgm:prSet presAssocID="{22EFAE48-6A2E-481A-8356-0D898B4359C2}" presName="rootComposite3" presStyleCnt="0"/>
      <dgm:spPr/>
    </dgm:pt>
    <dgm:pt modelId="{253D969B-9C13-4CF8-B912-A230BF752306}" type="pres">
      <dgm:prSet presAssocID="{22EFAE48-6A2E-481A-8356-0D898B4359C2}" presName="rootText3" presStyleLbl="asst1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6D775-11B5-4777-88F2-35636D2E7483}" type="pres">
      <dgm:prSet presAssocID="{22EFAE48-6A2E-481A-8356-0D898B4359C2}" presName="titleText3" presStyleLbl="fgAcc2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8918784-A877-404D-BA8F-FA994FFC8B5C}" type="pres">
      <dgm:prSet presAssocID="{22EFAE48-6A2E-481A-8356-0D898B4359C2}" presName="rootConnector3" presStyleLbl="asst1" presStyleIdx="2" presStyleCnt="5"/>
      <dgm:spPr/>
      <dgm:t>
        <a:bodyPr/>
        <a:lstStyle/>
        <a:p>
          <a:endParaRPr lang="en-US"/>
        </a:p>
      </dgm:t>
    </dgm:pt>
    <dgm:pt modelId="{9028BE70-31A1-4127-B114-71CD1A2748DA}" type="pres">
      <dgm:prSet presAssocID="{22EFAE48-6A2E-481A-8356-0D898B4359C2}" presName="hierChild6" presStyleCnt="0"/>
      <dgm:spPr/>
    </dgm:pt>
    <dgm:pt modelId="{BF74DA96-3E90-40F0-9C11-6D9B4DEA5245}" type="pres">
      <dgm:prSet presAssocID="{22EFAE48-6A2E-481A-8356-0D898B4359C2}" presName="hierChild7" presStyleCnt="0"/>
      <dgm:spPr/>
    </dgm:pt>
    <dgm:pt modelId="{80FD5346-905C-48BD-BE21-2588B136D142}" type="pres">
      <dgm:prSet presAssocID="{FDE1D02E-9F88-4051-BE0F-56A5D41201B9}" presName="Name96" presStyleLbl="parChTrans1D3" presStyleIdx="3" presStyleCnt="5"/>
      <dgm:spPr/>
      <dgm:t>
        <a:bodyPr/>
        <a:lstStyle/>
        <a:p>
          <a:endParaRPr lang="en-US"/>
        </a:p>
      </dgm:t>
    </dgm:pt>
    <dgm:pt modelId="{FBF3CACC-1C9B-44DA-B413-CE1486C6AF55}" type="pres">
      <dgm:prSet presAssocID="{C4A0FC21-E6A8-47E4-94E4-DA6BF2CC52DC}" presName="hierRoot3" presStyleCnt="0">
        <dgm:presLayoutVars>
          <dgm:hierBranch val="init"/>
        </dgm:presLayoutVars>
      </dgm:prSet>
      <dgm:spPr/>
    </dgm:pt>
    <dgm:pt modelId="{0A362838-037D-43A2-83A5-93B6C9A2E77D}" type="pres">
      <dgm:prSet presAssocID="{C4A0FC21-E6A8-47E4-94E4-DA6BF2CC52DC}" presName="rootComposite3" presStyleCnt="0"/>
      <dgm:spPr/>
    </dgm:pt>
    <dgm:pt modelId="{9D7534E5-60F9-40BA-B440-63FC3B4232F9}" type="pres">
      <dgm:prSet presAssocID="{C4A0FC21-E6A8-47E4-94E4-DA6BF2CC52DC}" presName="rootText3" presStyleLbl="asst1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51D52-8D18-4737-B010-A1DA2059F3CD}" type="pres">
      <dgm:prSet presAssocID="{C4A0FC21-E6A8-47E4-94E4-DA6BF2CC52DC}" presName="titleText3" presStyleLbl="fgAcc2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08F61BD-2E8A-4CF0-A123-F6FB258F1524}" type="pres">
      <dgm:prSet presAssocID="{C4A0FC21-E6A8-47E4-94E4-DA6BF2CC52DC}" presName="rootConnector3" presStyleLbl="asst1" presStyleIdx="3" presStyleCnt="5"/>
      <dgm:spPr/>
      <dgm:t>
        <a:bodyPr/>
        <a:lstStyle/>
        <a:p>
          <a:endParaRPr lang="en-US"/>
        </a:p>
      </dgm:t>
    </dgm:pt>
    <dgm:pt modelId="{90ABC477-C52B-4E0F-A499-0933BA6730DA}" type="pres">
      <dgm:prSet presAssocID="{C4A0FC21-E6A8-47E4-94E4-DA6BF2CC52DC}" presName="hierChild6" presStyleCnt="0"/>
      <dgm:spPr/>
    </dgm:pt>
    <dgm:pt modelId="{DAF1142C-46C9-4B79-B809-AC50B2C6BCEB}" type="pres">
      <dgm:prSet presAssocID="{C4A0FC21-E6A8-47E4-94E4-DA6BF2CC52DC}" presName="hierChild7" presStyleCnt="0"/>
      <dgm:spPr/>
    </dgm:pt>
    <dgm:pt modelId="{94FACAB0-F17A-43A3-A662-17608392A49F}" type="pres">
      <dgm:prSet presAssocID="{8286DF72-B982-42B5-998F-DFB88642629B}" presName="Name96" presStyleLbl="parChTrans1D3" presStyleIdx="4" presStyleCnt="5"/>
      <dgm:spPr/>
      <dgm:t>
        <a:bodyPr/>
        <a:lstStyle/>
        <a:p>
          <a:endParaRPr lang="en-US"/>
        </a:p>
      </dgm:t>
    </dgm:pt>
    <dgm:pt modelId="{8C4FC298-EC18-4512-870F-11EE2CAA4629}" type="pres">
      <dgm:prSet presAssocID="{BF0F8A7E-619A-43C2-AD5C-70DF3A11737A}" presName="hierRoot3" presStyleCnt="0">
        <dgm:presLayoutVars>
          <dgm:hierBranch val="init"/>
        </dgm:presLayoutVars>
      </dgm:prSet>
      <dgm:spPr/>
    </dgm:pt>
    <dgm:pt modelId="{2E1A4496-D666-40AA-941C-5D1B6588E28B}" type="pres">
      <dgm:prSet presAssocID="{BF0F8A7E-619A-43C2-AD5C-70DF3A11737A}" presName="rootComposite3" presStyleCnt="0"/>
      <dgm:spPr/>
    </dgm:pt>
    <dgm:pt modelId="{EC61A12F-55A6-4469-92D2-ABDEC28A51BB}" type="pres">
      <dgm:prSet presAssocID="{BF0F8A7E-619A-43C2-AD5C-70DF3A11737A}" presName="rootText3" presStyleLbl="asst1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A90EC0-6AAA-4D0D-A11B-8E647CDD8FF3}" type="pres">
      <dgm:prSet presAssocID="{BF0F8A7E-619A-43C2-AD5C-70DF3A11737A}" presName="titleText3" presStyleLbl="fgAcc2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48B2C56-FE89-4E22-954A-CA308D4717F1}" type="pres">
      <dgm:prSet presAssocID="{BF0F8A7E-619A-43C2-AD5C-70DF3A11737A}" presName="rootConnector3" presStyleLbl="asst1" presStyleIdx="4" presStyleCnt="5"/>
      <dgm:spPr/>
      <dgm:t>
        <a:bodyPr/>
        <a:lstStyle/>
        <a:p>
          <a:endParaRPr lang="en-US"/>
        </a:p>
      </dgm:t>
    </dgm:pt>
    <dgm:pt modelId="{107FC421-9004-4C91-BE91-F9F4A3662437}" type="pres">
      <dgm:prSet presAssocID="{BF0F8A7E-619A-43C2-AD5C-70DF3A11737A}" presName="hierChild6" presStyleCnt="0"/>
      <dgm:spPr/>
    </dgm:pt>
    <dgm:pt modelId="{B6E558CE-2EEE-4E7A-B643-9ADD5F0AFC7B}" type="pres">
      <dgm:prSet presAssocID="{BF0F8A7E-619A-43C2-AD5C-70DF3A11737A}" presName="hierChild7" presStyleCnt="0"/>
      <dgm:spPr/>
    </dgm:pt>
  </dgm:ptLst>
  <dgm:cxnLst>
    <dgm:cxn modelId="{BA3FCBCC-3D23-4585-9AD7-0915B4DAEBD0}" srcId="{9AE1A8AE-7854-4FA2-A6C2-9ED671FA7185}" destId="{1998EA36-11FB-4049-B9B2-4FF3D9140A4E}" srcOrd="0" destOrd="0" parTransId="{024A594F-F5AB-49EB-9E0F-2C37AC7F742F}" sibTransId="{4B77F0A0-B6DB-42C2-9F0B-975D7188EED3}"/>
    <dgm:cxn modelId="{258C7791-7328-4C16-99FD-14829533D2C4}" type="presOf" srcId="{024A594F-F5AB-49EB-9E0F-2C37AC7F742F}" destId="{16603857-67F8-4FFC-A185-62195EBE1E45}" srcOrd="0" destOrd="0" presId="urn:microsoft.com/office/officeart/2008/layout/NameandTitleOrganizationalChart"/>
    <dgm:cxn modelId="{98CAE8F9-52C2-4503-85FD-045091AFF8A6}" srcId="{9AE1A8AE-7854-4FA2-A6C2-9ED671FA7185}" destId="{C4A0FC21-E6A8-47E4-94E4-DA6BF2CC52DC}" srcOrd="2" destOrd="0" parTransId="{FDE1D02E-9F88-4051-BE0F-56A5D41201B9}" sibTransId="{0EBF2FA4-70E5-4D7E-B002-BB686FF54389}"/>
    <dgm:cxn modelId="{617F2733-F781-4AFE-B444-4B68FBF5D5BA}" type="presOf" srcId="{22EFAE48-6A2E-481A-8356-0D898B4359C2}" destId="{253D969B-9C13-4CF8-B912-A230BF752306}" srcOrd="0" destOrd="0" presId="urn:microsoft.com/office/officeart/2008/layout/NameandTitleOrganizationalChart"/>
    <dgm:cxn modelId="{AB7792AE-41BE-40E2-B961-A37974B52D82}" srcId="{9AE1A8AE-7854-4FA2-A6C2-9ED671FA7185}" destId="{26E899DA-BB3D-48D7-A4C8-948A52AEB2A3}" srcOrd="4" destOrd="0" parTransId="{4408278F-85F4-4953-A36A-C7EB91C8046A}" sibTransId="{DB023E5E-66E0-4A2B-9948-F11C5609DDBC}"/>
    <dgm:cxn modelId="{3931C80C-5691-48F9-A19E-FD3ABB646BFB}" srcId="{950F3F6F-9EB4-46BD-AE17-F911BF055430}" destId="{9AE1A8AE-7854-4FA2-A6C2-9ED671FA7185}" srcOrd="0" destOrd="0" parTransId="{D4D12E6A-610C-49E8-98E7-DA7C04A16613}" sibTransId="{E551CC2D-098C-4369-93DD-B0D79B8764C2}"/>
    <dgm:cxn modelId="{6273337D-C25B-4240-BD3B-3D183F85B0EC}" type="presOf" srcId="{73A6835C-F1F4-49A8-80F7-4744E2BC949B}" destId="{C79729BD-E8DC-48F9-ABA5-A9E574FCCCF2}" srcOrd="0" destOrd="0" presId="urn:microsoft.com/office/officeart/2008/layout/NameandTitleOrganizationalChart"/>
    <dgm:cxn modelId="{08BEBB48-74A8-4FD9-9D60-3905E8868A95}" type="presOf" srcId="{E551CC2D-098C-4369-93DD-B0D79B8764C2}" destId="{BABD9166-A864-4EED-B158-3F4339E1856F}" srcOrd="0" destOrd="0" presId="urn:microsoft.com/office/officeart/2008/layout/NameandTitleOrganizationalChart"/>
    <dgm:cxn modelId="{34BCFD41-F38A-4533-8A01-1B1140FB319E}" type="presOf" srcId="{4408278F-85F4-4953-A36A-C7EB91C8046A}" destId="{1EBDDDC6-718A-4598-B5BB-2DF7CC4D797D}" srcOrd="0" destOrd="0" presId="urn:microsoft.com/office/officeart/2008/layout/NameandTitleOrganizationalChart"/>
    <dgm:cxn modelId="{5BCCE8F2-96ED-45E3-9FB4-03B5B97731EA}" type="presOf" srcId="{FBF5EED1-03FB-4C7C-B6E0-0DBF978949D4}" destId="{2ADE9F2F-47EE-4102-8B6A-4BEE2F0D029B}" srcOrd="1" destOrd="0" presId="urn:microsoft.com/office/officeart/2008/layout/NameandTitleOrganizationalChart"/>
    <dgm:cxn modelId="{08EA590C-25DE-4C47-814B-7D3A72266201}" type="presOf" srcId="{1998EA36-11FB-4049-B9B2-4FF3D9140A4E}" destId="{306D396E-4CF4-4A35-84AC-E5EEDCD010CE}" srcOrd="1" destOrd="0" presId="urn:microsoft.com/office/officeart/2008/layout/NameandTitleOrganizationalChart"/>
    <dgm:cxn modelId="{66E7DA6F-C5DF-4645-B0FB-6C3EE9E57D96}" type="presOf" srcId="{22EFAE48-6A2E-481A-8356-0D898B4359C2}" destId="{98918784-A877-404D-BA8F-FA994FFC8B5C}" srcOrd="1" destOrd="0" presId="urn:microsoft.com/office/officeart/2008/layout/NameandTitleOrganizationalChart"/>
    <dgm:cxn modelId="{E5504571-B8EE-4489-97ED-F575BFA95F44}" type="presOf" srcId="{950F3F6F-9EB4-46BD-AE17-F911BF055430}" destId="{F99A0883-D76C-4CF3-A963-C55B60DD8B16}" srcOrd="0" destOrd="0" presId="urn:microsoft.com/office/officeart/2008/layout/NameandTitleOrganizationalChart"/>
    <dgm:cxn modelId="{549C986F-F724-4010-96D7-028A41ADAC89}" type="presOf" srcId="{9AE1A8AE-7854-4FA2-A6C2-9ED671FA7185}" destId="{6A8C1147-49E2-4346-AFFC-EFE7ADDB17A8}" srcOrd="1" destOrd="0" presId="urn:microsoft.com/office/officeart/2008/layout/NameandTitleOrganizationalChart"/>
    <dgm:cxn modelId="{80DE6CC0-AC3B-4429-B11F-805227DF0A90}" type="presOf" srcId="{C4A0FC21-E6A8-47E4-94E4-DA6BF2CC52DC}" destId="{308F61BD-2E8A-4CF0-A123-F6FB258F1524}" srcOrd="1" destOrd="0" presId="urn:microsoft.com/office/officeart/2008/layout/NameandTitleOrganizationalChart"/>
    <dgm:cxn modelId="{A9253333-F521-4F40-80C3-7AC7885857D0}" type="presOf" srcId="{1636486F-699E-4A5C-9B50-EFBEE8791C45}" destId="{8471C743-0DC0-453F-8E57-DE04067E2216}" srcOrd="0" destOrd="0" presId="urn:microsoft.com/office/officeart/2008/layout/NameandTitleOrganizationalChart"/>
    <dgm:cxn modelId="{DFC533AF-7852-4835-B210-ECC6D1ACA6E8}" type="presOf" srcId="{9AE1A8AE-7854-4FA2-A6C2-9ED671FA7185}" destId="{4A6A6607-42A5-4237-901A-92692F4738C9}" srcOrd="0" destOrd="0" presId="urn:microsoft.com/office/officeart/2008/layout/NameandTitleOrganizationalChart"/>
    <dgm:cxn modelId="{F23FEE4B-0FCB-4A8F-A25E-61E137E75806}" type="presOf" srcId="{DB023E5E-66E0-4A2B-9948-F11C5609DDBC}" destId="{A4E083BB-B78B-427A-B2D0-812FAEF2E4AB}" srcOrd="0" destOrd="0" presId="urn:microsoft.com/office/officeart/2008/layout/NameandTitleOrganizationalChart"/>
    <dgm:cxn modelId="{FF03152A-5EE9-46C3-9C61-6D94D1C31502}" type="presOf" srcId="{BF0F8A7E-619A-43C2-AD5C-70DF3A11737A}" destId="{C48B2C56-FE89-4E22-954A-CA308D4717F1}" srcOrd="1" destOrd="0" presId="urn:microsoft.com/office/officeart/2008/layout/NameandTitleOrganizationalChart"/>
    <dgm:cxn modelId="{546A81F7-552C-49CE-85AD-2B8F2E414563}" type="presOf" srcId="{BF0F8A7E-619A-43C2-AD5C-70DF3A11737A}" destId="{EC61A12F-55A6-4469-92D2-ABDEC28A51BB}" srcOrd="0" destOrd="0" presId="urn:microsoft.com/office/officeart/2008/layout/NameandTitleOrganizationalChart"/>
    <dgm:cxn modelId="{F9B53D45-6998-4612-98B0-A46543E235A8}" type="presOf" srcId="{67F9275F-0A55-4584-81D7-8E69DEEA7A51}" destId="{0BA90EC0-6AAA-4D0D-A11B-8E647CDD8FF3}" srcOrd="0" destOrd="0" presId="urn:microsoft.com/office/officeart/2008/layout/NameandTitleOrganizationalChart"/>
    <dgm:cxn modelId="{A10BDD80-FDEF-473A-BAED-BD652FF95E8A}" type="presOf" srcId="{26E899DA-BB3D-48D7-A4C8-948A52AEB2A3}" destId="{793BCE4C-D561-4765-BE2B-EB520C019F87}" srcOrd="1" destOrd="0" presId="urn:microsoft.com/office/officeart/2008/layout/NameandTitleOrganizationalChart"/>
    <dgm:cxn modelId="{5C771F52-17E3-4398-A8E4-3F353B2C590E}" type="presOf" srcId="{0EBF2FA4-70E5-4D7E-B002-BB686FF54389}" destId="{73051D52-8D18-4737-B010-A1DA2059F3CD}" srcOrd="0" destOrd="0" presId="urn:microsoft.com/office/officeart/2008/layout/NameandTitleOrganizationalChart"/>
    <dgm:cxn modelId="{AC0E5484-68DB-4676-92F4-6499359B326D}" type="presOf" srcId="{950F3F6F-9EB4-46BD-AE17-F911BF055430}" destId="{524C4AD0-88D3-4447-98C5-8A3FDFE67EFD}" srcOrd="1" destOrd="0" presId="urn:microsoft.com/office/officeart/2008/layout/NameandTitleOrganizationalChart"/>
    <dgm:cxn modelId="{42CE46E7-A070-4299-BD70-49B56126D8E9}" srcId="{9AE1A8AE-7854-4FA2-A6C2-9ED671FA7185}" destId="{BF0F8A7E-619A-43C2-AD5C-70DF3A11737A}" srcOrd="3" destOrd="0" parTransId="{8286DF72-B982-42B5-998F-DFB88642629B}" sibTransId="{67F9275F-0A55-4584-81D7-8E69DEEA7A51}"/>
    <dgm:cxn modelId="{969AC76C-B4A2-47AC-9AF9-D8380BF4FFBA}" srcId="{9AE1A8AE-7854-4FA2-A6C2-9ED671FA7185}" destId="{22EFAE48-6A2E-481A-8356-0D898B4359C2}" srcOrd="1" destOrd="0" parTransId="{73A6835C-F1F4-49A8-80F7-4744E2BC949B}" sibTransId="{56BF0FFE-33B7-45F3-891D-E78989B9E019}"/>
    <dgm:cxn modelId="{AE4EFC4B-F6FF-4D56-A829-5DEF3D931870}" type="presOf" srcId="{77D918A9-73ED-4B65-BC0D-83BEF733B043}" destId="{05917118-6BFB-470A-8001-12284084DBCD}" srcOrd="0" destOrd="0" presId="urn:microsoft.com/office/officeart/2008/layout/NameandTitleOrganizationalChart"/>
    <dgm:cxn modelId="{E38FE753-FDF0-4DF4-B284-4E61FF99C097}" type="presOf" srcId="{8286DF72-B982-42B5-998F-DFB88642629B}" destId="{94FACAB0-F17A-43A3-A662-17608392A49F}" srcOrd="0" destOrd="0" presId="urn:microsoft.com/office/officeart/2008/layout/NameandTitleOrganizationalChart"/>
    <dgm:cxn modelId="{AAE280CC-8509-43A7-81EA-D7150770C1F7}" srcId="{26E899DA-BB3D-48D7-A4C8-948A52AEB2A3}" destId="{FBF5EED1-03FB-4C7C-B6E0-0DBF978949D4}" srcOrd="0" destOrd="0" parTransId="{C1DCD643-5E7F-4431-86CE-13A31A042045}" sibTransId="{DF2E0F36-82E6-4506-92F8-655E622AE7C2}"/>
    <dgm:cxn modelId="{EB2941B7-B8AB-47CD-9E51-227E0A1A350A}" type="presOf" srcId="{4B77F0A0-B6DB-42C2-9F0B-975D7188EED3}" destId="{C9C92C21-8752-4688-B12F-ACDFB3519D3F}" srcOrd="0" destOrd="0" presId="urn:microsoft.com/office/officeart/2008/layout/NameandTitleOrganizationalChart"/>
    <dgm:cxn modelId="{6860B7F4-4F20-4F81-A6F6-3FB5F9DE6F48}" type="presOf" srcId="{56BF0FFE-33B7-45F3-891D-E78989B9E019}" destId="{B226D775-11B5-4777-88F2-35636D2E7483}" srcOrd="0" destOrd="0" presId="urn:microsoft.com/office/officeart/2008/layout/NameandTitleOrganizationalChart"/>
    <dgm:cxn modelId="{B9F21277-5A2A-460F-8FB0-A4F16B440D50}" type="presOf" srcId="{1998EA36-11FB-4049-B9B2-4FF3D9140A4E}" destId="{F5CC1DF5-05DE-4E26-B53E-B2B57CE36132}" srcOrd="0" destOrd="0" presId="urn:microsoft.com/office/officeart/2008/layout/NameandTitleOrganizationalChart"/>
    <dgm:cxn modelId="{1779B82C-42E3-436B-AD9D-B1BC849F5548}" type="presOf" srcId="{C4A0FC21-E6A8-47E4-94E4-DA6BF2CC52DC}" destId="{9D7534E5-60F9-40BA-B440-63FC3B4232F9}" srcOrd="0" destOrd="0" presId="urn:microsoft.com/office/officeart/2008/layout/NameandTitleOrganizationalChart"/>
    <dgm:cxn modelId="{E94F83FC-537A-4236-9AA7-36F2F661FBAA}" type="presOf" srcId="{26E899DA-BB3D-48D7-A4C8-948A52AEB2A3}" destId="{12D74748-A0ED-49B4-BFA7-FF8573481A62}" srcOrd="0" destOrd="0" presId="urn:microsoft.com/office/officeart/2008/layout/NameandTitleOrganizationalChart"/>
    <dgm:cxn modelId="{EB0B53B4-BE10-4D41-99B5-3AEE613429E3}" type="presOf" srcId="{FBF5EED1-03FB-4C7C-B6E0-0DBF978949D4}" destId="{225238D6-3918-4A2C-9DC2-76A0A4EC5A15}" srcOrd="0" destOrd="0" presId="urn:microsoft.com/office/officeart/2008/layout/NameandTitleOrganizationalChart"/>
    <dgm:cxn modelId="{D8739538-48CB-45F4-BFD7-8DAC469E21D0}" type="presOf" srcId="{D4D12E6A-610C-49E8-98E7-DA7C04A16613}" destId="{87EED0DD-69D6-4014-84BF-B6FAD7DF1A1B}" srcOrd="0" destOrd="0" presId="urn:microsoft.com/office/officeart/2008/layout/NameandTitleOrganizationalChart"/>
    <dgm:cxn modelId="{5276C5C7-F209-4EB8-991B-98B30060193B}" type="presOf" srcId="{C1DCD643-5E7F-4431-86CE-13A31A042045}" destId="{CBD96E3A-7139-4AC4-8168-FDE383B6BA3C}" srcOrd="0" destOrd="0" presId="urn:microsoft.com/office/officeart/2008/layout/NameandTitleOrganizationalChart"/>
    <dgm:cxn modelId="{4215F8D2-C8DD-4B36-ABBC-C89B711CBEAA}" srcId="{1636486F-699E-4A5C-9B50-EFBEE8791C45}" destId="{950F3F6F-9EB4-46BD-AE17-F911BF055430}" srcOrd="0" destOrd="0" parTransId="{A3D2152F-5F85-4F34-8084-A3C91DE49F09}" sibTransId="{77D918A9-73ED-4B65-BC0D-83BEF733B043}"/>
    <dgm:cxn modelId="{B706B4BA-630E-46A1-8DC2-F0E923EF1600}" type="presOf" srcId="{FDE1D02E-9F88-4051-BE0F-56A5D41201B9}" destId="{80FD5346-905C-48BD-BE21-2588B136D142}" srcOrd="0" destOrd="0" presId="urn:microsoft.com/office/officeart/2008/layout/NameandTitleOrganizationalChart"/>
    <dgm:cxn modelId="{4D39B9E4-10C2-4286-A2E0-CF4EE8C1B271}" type="presOf" srcId="{DF2E0F36-82E6-4506-92F8-655E622AE7C2}" destId="{BDB69AA0-52FB-40E2-942F-AE001E3CC143}" srcOrd="0" destOrd="0" presId="urn:microsoft.com/office/officeart/2008/layout/NameandTitleOrganizationalChart"/>
    <dgm:cxn modelId="{FA569C43-E6AA-48D2-A4C2-37B4431AA7CB}" type="presParOf" srcId="{8471C743-0DC0-453F-8E57-DE04067E2216}" destId="{DDB53645-C504-439D-A6E3-D0E8FDD38B58}" srcOrd="0" destOrd="0" presId="urn:microsoft.com/office/officeart/2008/layout/NameandTitleOrganizationalChart"/>
    <dgm:cxn modelId="{82A8BAFA-0527-49AB-BCE6-258B91C1A690}" type="presParOf" srcId="{DDB53645-C504-439D-A6E3-D0E8FDD38B58}" destId="{AB6A6064-B893-4F94-924A-F879B98AF6E4}" srcOrd="0" destOrd="0" presId="urn:microsoft.com/office/officeart/2008/layout/NameandTitleOrganizationalChart"/>
    <dgm:cxn modelId="{AF33DC64-C15C-492B-B77F-EFB872A63CED}" type="presParOf" srcId="{AB6A6064-B893-4F94-924A-F879B98AF6E4}" destId="{F99A0883-D76C-4CF3-A963-C55B60DD8B16}" srcOrd="0" destOrd="0" presId="urn:microsoft.com/office/officeart/2008/layout/NameandTitleOrganizationalChart"/>
    <dgm:cxn modelId="{72881984-E0A3-4B52-878B-0C53252D1956}" type="presParOf" srcId="{AB6A6064-B893-4F94-924A-F879B98AF6E4}" destId="{05917118-6BFB-470A-8001-12284084DBCD}" srcOrd="1" destOrd="0" presId="urn:microsoft.com/office/officeart/2008/layout/NameandTitleOrganizationalChart"/>
    <dgm:cxn modelId="{EADBE350-0FAF-4F22-95C7-E35F708665BE}" type="presParOf" srcId="{AB6A6064-B893-4F94-924A-F879B98AF6E4}" destId="{524C4AD0-88D3-4447-98C5-8A3FDFE67EFD}" srcOrd="2" destOrd="0" presId="urn:microsoft.com/office/officeart/2008/layout/NameandTitleOrganizationalChart"/>
    <dgm:cxn modelId="{AE5CB01D-EE12-4E1E-ABC3-38B30086FDC7}" type="presParOf" srcId="{DDB53645-C504-439D-A6E3-D0E8FDD38B58}" destId="{BA68F9FF-329B-4689-A0AA-8E5BDE68C04F}" srcOrd="1" destOrd="0" presId="urn:microsoft.com/office/officeart/2008/layout/NameandTitleOrganizationalChart"/>
    <dgm:cxn modelId="{A05E3276-3A71-474F-B4FC-ADE690926E35}" type="presParOf" srcId="{DDB53645-C504-439D-A6E3-D0E8FDD38B58}" destId="{E25B896C-C426-4790-AAD6-2733227E4B18}" srcOrd="2" destOrd="0" presId="urn:microsoft.com/office/officeart/2008/layout/NameandTitleOrganizationalChart"/>
    <dgm:cxn modelId="{95DBC383-5B84-4563-AF14-1348587E9B3F}" type="presParOf" srcId="{E25B896C-C426-4790-AAD6-2733227E4B18}" destId="{87EED0DD-69D6-4014-84BF-B6FAD7DF1A1B}" srcOrd="0" destOrd="0" presId="urn:microsoft.com/office/officeart/2008/layout/NameandTitleOrganizationalChart"/>
    <dgm:cxn modelId="{15A4B3C6-B3C3-4460-BC19-F356A9905C52}" type="presParOf" srcId="{E25B896C-C426-4790-AAD6-2733227E4B18}" destId="{1E589077-F9C8-43EB-AF5E-C5F7AA0BD85B}" srcOrd="1" destOrd="0" presId="urn:microsoft.com/office/officeart/2008/layout/NameandTitleOrganizationalChart"/>
    <dgm:cxn modelId="{C5408870-99D5-4964-9D99-80C69DA74983}" type="presParOf" srcId="{1E589077-F9C8-43EB-AF5E-C5F7AA0BD85B}" destId="{BFD93EAC-C4FB-4334-839D-A7FDFA93EC5F}" srcOrd="0" destOrd="0" presId="urn:microsoft.com/office/officeart/2008/layout/NameandTitleOrganizationalChart"/>
    <dgm:cxn modelId="{1B0A5646-FA9F-4602-A75B-813304D4B7DF}" type="presParOf" srcId="{BFD93EAC-C4FB-4334-839D-A7FDFA93EC5F}" destId="{4A6A6607-42A5-4237-901A-92692F4738C9}" srcOrd="0" destOrd="0" presId="urn:microsoft.com/office/officeart/2008/layout/NameandTitleOrganizationalChart"/>
    <dgm:cxn modelId="{13159349-E306-4A5F-96A2-7FF87BDD4464}" type="presParOf" srcId="{BFD93EAC-C4FB-4334-839D-A7FDFA93EC5F}" destId="{BABD9166-A864-4EED-B158-3F4339E1856F}" srcOrd="1" destOrd="0" presId="urn:microsoft.com/office/officeart/2008/layout/NameandTitleOrganizationalChart"/>
    <dgm:cxn modelId="{056F1B0E-2ABC-4BCF-9009-E0558F091A46}" type="presParOf" srcId="{BFD93EAC-C4FB-4334-839D-A7FDFA93EC5F}" destId="{6A8C1147-49E2-4346-AFFC-EFE7ADDB17A8}" srcOrd="2" destOrd="0" presId="urn:microsoft.com/office/officeart/2008/layout/NameandTitleOrganizationalChart"/>
    <dgm:cxn modelId="{45CCABA4-3A2A-41A4-88D3-D7AE992BD662}" type="presParOf" srcId="{1E589077-F9C8-43EB-AF5E-C5F7AA0BD85B}" destId="{3559ED1C-0716-4A63-904C-AC022263FABF}" srcOrd="1" destOrd="0" presId="urn:microsoft.com/office/officeart/2008/layout/NameandTitleOrganizationalChart"/>
    <dgm:cxn modelId="{D4CA92E3-9407-439F-BF5E-8F94931E650B}" type="presParOf" srcId="{3559ED1C-0716-4A63-904C-AC022263FABF}" destId="{1EBDDDC6-718A-4598-B5BB-2DF7CC4D797D}" srcOrd="0" destOrd="0" presId="urn:microsoft.com/office/officeart/2008/layout/NameandTitleOrganizationalChart"/>
    <dgm:cxn modelId="{F21824BC-5D88-4DF6-A819-033C2D219310}" type="presParOf" srcId="{3559ED1C-0716-4A63-904C-AC022263FABF}" destId="{7E502B76-49F4-4D10-B821-7EEC981D74F2}" srcOrd="1" destOrd="0" presId="urn:microsoft.com/office/officeart/2008/layout/NameandTitleOrganizationalChart"/>
    <dgm:cxn modelId="{FD2E0B5E-E0E5-499D-83B5-C756639A1F70}" type="presParOf" srcId="{7E502B76-49F4-4D10-B821-7EEC981D74F2}" destId="{62BC52FE-2610-4A5D-98D9-30F6D91B6760}" srcOrd="0" destOrd="0" presId="urn:microsoft.com/office/officeart/2008/layout/NameandTitleOrganizationalChart"/>
    <dgm:cxn modelId="{404B8561-49E7-40CE-8AA1-B99D75104CB3}" type="presParOf" srcId="{62BC52FE-2610-4A5D-98D9-30F6D91B6760}" destId="{12D74748-A0ED-49B4-BFA7-FF8573481A62}" srcOrd="0" destOrd="0" presId="urn:microsoft.com/office/officeart/2008/layout/NameandTitleOrganizationalChart"/>
    <dgm:cxn modelId="{4D3E608D-CE48-4844-9BC1-5FD580BEE550}" type="presParOf" srcId="{62BC52FE-2610-4A5D-98D9-30F6D91B6760}" destId="{A4E083BB-B78B-427A-B2D0-812FAEF2E4AB}" srcOrd="1" destOrd="0" presId="urn:microsoft.com/office/officeart/2008/layout/NameandTitleOrganizationalChart"/>
    <dgm:cxn modelId="{368077B9-37B3-41DE-8167-F4DB7FA2DE61}" type="presParOf" srcId="{62BC52FE-2610-4A5D-98D9-30F6D91B6760}" destId="{793BCE4C-D561-4765-BE2B-EB520C019F87}" srcOrd="2" destOrd="0" presId="urn:microsoft.com/office/officeart/2008/layout/NameandTitleOrganizationalChart"/>
    <dgm:cxn modelId="{75251F23-64FE-413E-A2EE-A84FA5095D44}" type="presParOf" srcId="{7E502B76-49F4-4D10-B821-7EEC981D74F2}" destId="{5A2B2700-3485-4DA1-9C61-D7018DDAFA2C}" srcOrd="1" destOrd="0" presId="urn:microsoft.com/office/officeart/2008/layout/NameandTitleOrganizationalChart"/>
    <dgm:cxn modelId="{1C06628B-47DB-4C46-AC57-F2E69BB93E26}" type="presParOf" srcId="{5A2B2700-3485-4DA1-9C61-D7018DDAFA2C}" destId="{CBD96E3A-7139-4AC4-8168-FDE383B6BA3C}" srcOrd="0" destOrd="0" presId="urn:microsoft.com/office/officeart/2008/layout/NameandTitleOrganizationalChart"/>
    <dgm:cxn modelId="{B4034205-1F4A-435B-9262-6335FB1B118E}" type="presParOf" srcId="{5A2B2700-3485-4DA1-9C61-D7018DDAFA2C}" destId="{21265838-81F4-4B41-8127-838E12A61BBE}" srcOrd="1" destOrd="0" presId="urn:microsoft.com/office/officeart/2008/layout/NameandTitleOrganizationalChart"/>
    <dgm:cxn modelId="{577665C0-169F-41E4-AC66-AD430F6D6D43}" type="presParOf" srcId="{21265838-81F4-4B41-8127-838E12A61BBE}" destId="{779F591B-B5B3-4D60-A7F0-DE3425FCABC5}" srcOrd="0" destOrd="0" presId="urn:microsoft.com/office/officeart/2008/layout/NameandTitleOrganizationalChart"/>
    <dgm:cxn modelId="{75790A80-6D01-4EAB-BA51-19D6954B6ABB}" type="presParOf" srcId="{779F591B-B5B3-4D60-A7F0-DE3425FCABC5}" destId="{225238D6-3918-4A2C-9DC2-76A0A4EC5A15}" srcOrd="0" destOrd="0" presId="urn:microsoft.com/office/officeart/2008/layout/NameandTitleOrganizationalChart"/>
    <dgm:cxn modelId="{6C870E76-1AEE-45BC-8C8A-5EF1744D676F}" type="presParOf" srcId="{779F591B-B5B3-4D60-A7F0-DE3425FCABC5}" destId="{BDB69AA0-52FB-40E2-942F-AE001E3CC143}" srcOrd="1" destOrd="0" presId="urn:microsoft.com/office/officeart/2008/layout/NameandTitleOrganizationalChart"/>
    <dgm:cxn modelId="{98757622-A216-4E91-8329-022280AF69F1}" type="presParOf" srcId="{779F591B-B5B3-4D60-A7F0-DE3425FCABC5}" destId="{2ADE9F2F-47EE-4102-8B6A-4BEE2F0D029B}" srcOrd="2" destOrd="0" presId="urn:microsoft.com/office/officeart/2008/layout/NameandTitleOrganizationalChart"/>
    <dgm:cxn modelId="{F240BD1F-7CF9-48E1-B890-9A10056F12E7}" type="presParOf" srcId="{21265838-81F4-4B41-8127-838E12A61BBE}" destId="{3FF61899-CF2D-48C1-9F8F-E684AA7A0746}" srcOrd="1" destOrd="0" presId="urn:microsoft.com/office/officeart/2008/layout/NameandTitleOrganizationalChart"/>
    <dgm:cxn modelId="{FFB551D6-393B-4849-84CD-1968C47A6AC1}" type="presParOf" srcId="{21265838-81F4-4B41-8127-838E12A61BBE}" destId="{FFD37413-6087-416F-95D1-63A846010516}" srcOrd="2" destOrd="0" presId="urn:microsoft.com/office/officeart/2008/layout/NameandTitleOrganizationalChart"/>
    <dgm:cxn modelId="{5B74BC93-1E0A-4CCF-A0A8-AC44D9A78D4E}" type="presParOf" srcId="{7E502B76-49F4-4D10-B821-7EEC981D74F2}" destId="{2FD97D23-609A-499D-ACA7-71343410154B}" srcOrd="2" destOrd="0" presId="urn:microsoft.com/office/officeart/2008/layout/NameandTitleOrganizationalChart"/>
    <dgm:cxn modelId="{AB3AB39E-7918-4C8D-A70B-0C4CF11D05BA}" type="presParOf" srcId="{1E589077-F9C8-43EB-AF5E-C5F7AA0BD85B}" destId="{A242A386-465C-47A2-BC8E-61079FE8440C}" srcOrd="2" destOrd="0" presId="urn:microsoft.com/office/officeart/2008/layout/NameandTitleOrganizationalChart"/>
    <dgm:cxn modelId="{F16D7B52-3225-4B4C-9263-6647E5E0E1A7}" type="presParOf" srcId="{A242A386-465C-47A2-BC8E-61079FE8440C}" destId="{16603857-67F8-4FFC-A185-62195EBE1E45}" srcOrd="0" destOrd="0" presId="urn:microsoft.com/office/officeart/2008/layout/NameandTitleOrganizationalChart"/>
    <dgm:cxn modelId="{FC468AFE-CA48-4B50-BCD0-C36527C7FA14}" type="presParOf" srcId="{A242A386-465C-47A2-BC8E-61079FE8440C}" destId="{14214854-47AF-4F30-BE21-C14FA250EEDF}" srcOrd="1" destOrd="0" presId="urn:microsoft.com/office/officeart/2008/layout/NameandTitleOrganizationalChart"/>
    <dgm:cxn modelId="{C981D433-3359-4063-8D0F-DC82143682C3}" type="presParOf" srcId="{14214854-47AF-4F30-BE21-C14FA250EEDF}" destId="{87A99DBD-D2D4-4B65-9620-8D947E6153E9}" srcOrd="0" destOrd="0" presId="urn:microsoft.com/office/officeart/2008/layout/NameandTitleOrganizationalChart"/>
    <dgm:cxn modelId="{4376F89B-1AA5-4BB9-A510-8BCE78EA3262}" type="presParOf" srcId="{87A99DBD-D2D4-4B65-9620-8D947E6153E9}" destId="{F5CC1DF5-05DE-4E26-B53E-B2B57CE36132}" srcOrd="0" destOrd="0" presId="urn:microsoft.com/office/officeart/2008/layout/NameandTitleOrganizationalChart"/>
    <dgm:cxn modelId="{AA70FBEE-6F73-4F3B-BBFB-A71B10836423}" type="presParOf" srcId="{87A99DBD-D2D4-4B65-9620-8D947E6153E9}" destId="{C9C92C21-8752-4688-B12F-ACDFB3519D3F}" srcOrd="1" destOrd="0" presId="urn:microsoft.com/office/officeart/2008/layout/NameandTitleOrganizationalChart"/>
    <dgm:cxn modelId="{593BAFE8-1B77-4926-96A8-7895496508D4}" type="presParOf" srcId="{87A99DBD-D2D4-4B65-9620-8D947E6153E9}" destId="{306D396E-4CF4-4A35-84AC-E5EEDCD010CE}" srcOrd="2" destOrd="0" presId="urn:microsoft.com/office/officeart/2008/layout/NameandTitleOrganizationalChart"/>
    <dgm:cxn modelId="{772C369F-F0D4-4E88-ABE7-2DFF0C8110B9}" type="presParOf" srcId="{14214854-47AF-4F30-BE21-C14FA250EEDF}" destId="{96E9853F-99F3-4F7F-ADB3-45DF16556882}" srcOrd="1" destOrd="0" presId="urn:microsoft.com/office/officeart/2008/layout/NameandTitleOrganizationalChart"/>
    <dgm:cxn modelId="{95FC2A05-0D8B-4293-9F17-9F9D6BAB2868}" type="presParOf" srcId="{14214854-47AF-4F30-BE21-C14FA250EEDF}" destId="{CA9698E9-E879-47D1-9E27-13C45415FC19}" srcOrd="2" destOrd="0" presId="urn:microsoft.com/office/officeart/2008/layout/NameandTitleOrganizationalChart"/>
    <dgm:cxn modelId="{EBB3A9A1-18FB-405E-BF0B-6B0E04E10094}" type="presParOf" srcId="{A242A386-465C-47A2-BC8E-61079FE8440C}" destId="{C79729BD-E8DC-48F9-ABA5-A9E574FCCCF2}" srcOrd="2" destOrd="0" presId="urn:microsoft.com/office/officeart/2008/layout/NameandTitleOrganizationalChart"/>
    <dgm:cxn modelId="{67F4FDB5-6B21-4A29-BF6F-AD5E19F2C82A}" type="presParOf" srcId="{A242A386-465C-47A2-BC8E-61079FE8440C}" destId="{B53B91E9-C811-43A6-A22B-67306010D7A2}" srcOrd="3" destOrd="0" presId="urn:microsoft.com/office/officeart/2008/layout/NameandTitleOrganizationalChart"/>
    <dgm:cxn modelId="{09F30F56-8924-4B75-BC2F-DB1312D5B0E6}" type="presParOf" srcId="{B53B91E9-C811-43A6-A22B-67306010D7A2}" destId="{29BECF7D-016D-4628-8BD1-CF24A119A94B}" srcOrd="0" destOrd="0" presId="urn:microsoft.com/office/officeart/2008/layout/NameandTitleOrganizationalChart"/>
    <dgm:cxn modelId="{CF7D52D3-9B53-4B5C-8BE6-74701370256F}" type="presParOf" srcId="{29BECF7D-016D-4628-8BD1-CF24A119A94B}" destId="{253D969B-9C13-4CF8-B912-A230BF752306}" srcOrd="0" destOrd="0" presId="urn:microsoft.com/office/officeart/2008/layout/NameandTitleOrganizationalChart"/>
    <dgm:cxn modelId="{489C432E-5836-45C6-96BE-5D4E1D229CC1}" type="presParOf" srcId="{29BECF7D-016D-4628-8BD1-CF24A119A94B}" destId="{B226D775-11B5-4777-88F2-35636D2E7483}" srcOrd="1" destOrd="0" presId="urn:microsoft.com/office/officeart/2008/layout/NameandTitleOrganizationalChart"/>
    <dgm:cxn modelId="{6FB16914-6A2E-4580-B17F-5FC2FCFF6CC7}" type="presParOf" srcId="{29BECF7D-016D-4628-8BD1-CF24A119A94B}" destId="{98918784-A877-404D-BA8F-FA994FFC8B5C}" srcOrd="2" destOrd="0" presId="urn:microsoft.com/office/officeart/2008/layout/NameandTitleOrganizationalChart"/>
    <dgm:cxn modelId="{CD6F8C72-5386-4476-9EDF-839B5AE0E030}" type="presParOf" srcId="{B53B91E9-C811-43A6-A22B-67306010D7A2}" destId="{9028BE70-31A1-4127-B114-71CD1A2748DA}" srcOrd="1" destOrd="0" presId="urn:microsoft.com/office/officeart/2008/layout/NameandTitleOrganizationalChart"/>
    <dgm:cxn modelId="{5D55F2A7-A2EB-4800-B303-3049D72D6642}" type="presParOf" srcId="{B53B91E9-C811-43A6-A22B-67306010D7A2}" destId="{BF74DA96-3E90-40F0-9C11-6D9B4DEA5245}" srcOrd="2" destOrd="0" presId="urn:microsoft.com/office/officeart/2008/layout/NameandTitleOrganizationalChart"/>
    <dgm:cxn modelId="{5FC4401F-59E1-4C21-A75A-69718335D2A4}" type="presParOf" srcId="{A242A386-465C-47A2-BC8E-61079FE8440C}" destId="{80FD5346-905C-48BD-BE21-2588B136D142}" srcOrd="4" destOrd="0" presId="urn:microsoft.com/office/officeart/2008/layout/NameandTitleOrganizationalChart"/>
    <dgm:cxn modelId="{62C38409-5750-4216-89C0-C431F416EF93}" type="presParOf" srcId="{A242A386-465C-47A2-BC8E-61079FE8440C}" destId="{FBF3CACC-1C9B-44DA-B413-CE1486C6AF55}" srcOrd="5" destOrd="0" presId="urn:microsoft.com/office/officeart/2008/layout/NameandTitleOrganizationalChart"/>
    <dgm:cxn modelId="{7203D0D0-88F4-4075-8089-CA8731857E73}" type="presParOf" srcId="{FBF3CACC-1C9B-44DA-B413-CE1486C6AF55}" destId="{0A362838-037D-43A2-83A5-93B6C9A2E77D}" srcOrd="0" destOrd="0" presId="urn:microsoft.com/office/officeart/2008/layout/NameandTitleOrganizationalChart"/>
    <dgm:cxn modelId="{DAA78668-5942-4338-BE66-7798E2779474}" type="presParOf" srcId="{0A362838-037D-43A2-83A5-93B6C9A2E77D}" destId="{9D7534E5-60F9-40BA-B440-63FC3B4232F9}" srcOrd="0" destOrd="0" presId="urn:microsoft.com/office/officeart/2008/layout/NameandTitleOrganizationalChart"/>
    <dgm:cxn modelId="{0776C6C8-83C2-4FF4-AE15-920FDD1EA2B4}" type="presParOf" srcId="{0A362838-037D-43A2-83A5-93B6C9A2E77D}" destId="{73051D52-8D18-4737-B010-A1DA2059F3CD}" srcOrd="1" destOrd="0" presId="urn:microsoft.com/office/officeart/2008/layout/NameandTitleOrganizationalChart"/>
    <dgm:cxn modelId="{D8F3036F-6076-414F-92AE-25FBFB5D769E}" type="presParOf" srcId="{0A362838-037D-43A2-83A5-93B6C9A2E77D}" destId="{308F61BD-2E8A-4CF0-A123-F6FB258F1524}" srcOrd="2" destOrd="0" presId="urn:microsoft.com/office/officeart/2008/layout/NameandTitleOrganizationalChart"/>
    <dgm:cxn modelId="{0A25F907-697F-42A8-930C-8F6F8FA9769E}" type="presParOf" srcId="{FBF3CACC-1C9B-44DA-B413-CE1486C6AF55}" destId="{90ABC477-C52B-4E0F-A499-0933BA6730DA}" srcOrd="1" destOrd="0" presId="urn:microsoft.com/office/officeart/2008/layout/NameandTitleOrganizationalChart"/>
    <dgm:cxn modelId="{3161B079-3111-47DA-9962-0970ACE7CA48}" type="presParOf" srcId="{FBF3CACC-1C9B-44DA-B413-CE1486C6AF55}" destId="{DAF1142C-46C9-4B79-B809-AC50B2C6BCEB}" srcOrd="2" destOrd="0" presId="urn:microsoft.com/office/officeart/2008/layout/NameandTitleOrganizationalChart"/>
    <dgm:cxn modelId="{0142B037-69B4-4149-8EE5-533DFC230D1A}" type="presParOf" srcId="{A242A386-465C-47A2-BC8E-61079FE8440C}" destId="{94FACAB0-F17A-43A3-A662-17608392A49F}" srcOrd="6" destOrd="0" presId="urn:microsoft.com/office/officeart/2008/layout/NameandTitleOrganizationalChart"/>
    <dgm:cxn modelId="{5193FFCA-9E8B-4750-B675-80CB82764E98}" type="presParOf" srcId="{A242A386-465C-47A2-BC8E-61079FE8440C}" destId="{8C4FC298-EC18-4512-870F-11EE2CAA4629}" srcOrd="7" destOrd="0" presId="urn:microsoft.com/office/officeart/2008/layout/NameandTitleOrganizationalChart"/>
    <dgm:cxn modelId="{FC533C64-1E03-41AE-A8A9-144703EAD1BE}" type="presParOf" srcId="{8C4FC298-EC18-4512-870F-11EE2CAA4629}" destId="{2E1A4496-D666-40AA-941C-5D1B6588E28B}" srcOrd="0" destOrd="0" presId="urn:microsoft.com/office/officeart/2008/layout/NameandTitleOrganizationalChart"/>
    <dgm:cxn modelId="{A78A7C6A-0FF2-421C-819F-6B18936E13CF}" type="presParOf" srcId="{2E1A4496-D666-40AA-941C-5D1B6588E28B}" destId="{EC61A12F-55A6-4469-92D2-ABDEC28A51BB}" srcOrd="0" destOrd="0" presId="urn:microsoft.com/office/officeart/2008/layout/NameandTitleOrganizationalChart"/>
    <dgm:cxn modelId="{A8F1747E-ED12-48E5-AD72-D4640DE8B8C0}" type="presParOf" srcId="{2E1A4496-D666-40AA-941C-5D1B6588E28B}" destId="{0BA90EC0-6AAA-4D0D-A11B-8E647CDD8FF3}" srcOrd="1" destOrd="0" presId="urn:microsoft.com/office/officeart/2008/layout/NameandTitleOrganizationalChart"/>
    <dgm:cxn modelId="{70EF0490-E078-428E-A763-6099BCAA7E89}" type="presParOf" srcId="{2E1A4496-D666-40AA-941C-5D1B6588E28B}" destId="{C48B2C56-FE89-4E22-954A-CA308D4717F1}" srcOrd="2" destOrd="0" presId="urn:microsoft.com/office/officeart/2008/layout/NameandTitleOrganizationalChart"/>
    <dgm:cxn modelId="{43AB8BCC-E6EF-4CE5-8440-A5B871D0F78F}" type="presParOf" srcId="{8C4FC298-EC18-4512-870F-11EE2CAA4629}" destId="{107FC421-9004-4C91-BE91-F9F4A3662437}" srcOrd="1" destOrd="0" presId="urn:microsoft.com/office/officeart/2008/layout/NameandTitleOrganizationalChart"/>
    <dgm:cxn modelId="{5295CA71-E422-488F-A456-BE880829EE93}" type="presParOf" srcId="{8C4FC298-EC18-4512-870F-11EE2CAA4629}" destId="{B6E558CE-2EEE-4E7A-B643-9ADD5F0AFC7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ACAB0-F17A-43A3-A662-17608392A49F}">
      <dsp:nvSpPr>
        <dsp:cNvPr id="0" name=""/>
        <dsp:cNvSpPr/>
      </dsp:nvSpPr>
      <dsp:spPr>
        <a:xfrm>
          <a:off x="3511568" y="1682170"/>
          <a:ext cx="204608" cy="1646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992"/>
              </a:lnTo>
              <a:lnTo>
                <a:pt x="204608" y="16469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D5346-905C-48BD-BE21-2588B136D142}">
      <dsp:nvSpPr>
        <dsp:cNvPr id="0" name=""/>
        <dsp:cNvSpPr/>
      </dsp:nvSpPr>
      <dsp:spPr>
        <a:xfrm>
          <a:off x="3306959" y="1682170"/>
          <a:ext cx="204608" cy="1646992"/>
        </a:xfrm>
        <a:custGeom>
          <a:avLst/>
          <a:gdLst/>
          <a:ahLst/>
          <a:cxnLst/>
          <a:rect l="0" t="0" r="0" b="0"/>
          <a:pathLst>
            <a:path>
              <a:moveTo>
                <a:pt x="204608" y="0"/>
              </a:moveTo>
              <a:lnTo>
                <a:pt x="204608" y="1646992"/>
              </a:lnTo>
              <a:lnTo>
                <a:pt x="0" y="16469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729BD-E8DC-48F9-ABA5-A9E574FCCCF2}">
      <dsp:nvSpPr>
        <dsp:cNvPr id="0" name=""/>
        <dsp:cNvSpPr/>
      </dsp:nvSpPr>
      <dsp:spPr>
        <a:xfrm>
          <a:off x="3511568" y="1682170"/>
          <a:ext cx="204608" cy="668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444"/>
              </a:lnTo>
              <a:lnTo>
                <a:pt x="204608" y="6684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03857-67F8-4FFC-A185-62195EBE1E45}">
      <dsp:nvSpPr>
        <dsp:cNvPr id="0" name=""/>
        <dsp:cNvSpPr/>
      </dsp:nvSpPr>
      <dsp:spPr>
        <a:xfrm>
          <a:off x="3306959" y="1682170"/>
          <a:ext cx="204608" cy="668444"/>
        </a:xfrm>
        <a:custGeom>
          <a:avLst/>
          <a:gdLst/>
          <a:ahLst/>
          <a:cxnLst/>
          <a:rect l="0" t="0" r="0" b="0"/>
          <a:pathLst>
            <a:path>
              <a:moveTo>
                <a:pt x="204608" y="0"/>
              </a:moveTo>
              <a:lnTo>
                <a:pt x="204608" y="668444"/>
              </a:lnTo>
              <a:lnTo>
                <a:pt x="0" y="6684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96E3A-7139-4AC4-8168-FDE383B6BA3C}">
      <dsp:nvSpPr>
        <dsp:cNvPr id="0" name=""/>
        <dsp:cNvSpPr/>
      </dsp:nvSpPr>
      <dsp:spPr>
        <a:xfrm>
          <a:off x="3463128" y="4447796"/>
          <a:ext cx="91440" cy="446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640"/>
              </a:lnTo>
              <a:lnTo>
                <a:pt x="48016" y="301640"/>
              </a:lnTo>
              <a:lnTo>
                <a:pt x="48016" y="4463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DDDC6-718A-4598-B5BB-2DF7CC4D797D}">
      <dsp:nvSpPr>
        <dsp:cNvPr id="0" name=""/>
        <dsp:cNvSpPr/>
      </dsp:nvSpPr>
      <dsp:spPr>
        <a:xfrm>
          <a:off x="3463128" y="1682170"/>
          <a:ext cx="91440" cy="2145419"/>
        </a:xfrm>
        <a:custGeom>
          <a:avLst/>
          <a:gdLst/>
          <a:ahLst/>
          <a:cxnLst/>
          <a:rect l="0" t="0" r="0" b="0"/>
          <a:pathLst>
            <a:path>
              <a:moveTo>
                <a:pt x="48439" y="0"/>
              </a:moveTo>
              <a:lnTo>
                <a:pt x="48439" y="2000705"/>
              </a:lnTo>
              <a:lnTo>
                <a:pt x="45720" y="2000705"/>
              </a:lnTo>
              <a:lnTo>
                <a:pt x="45720" y="2145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ED0DD-69D6-4014-84BF-B6FAD7DF1A1B}">
      <dsp:nvSpPr>
        <dsp:cNvPr id="0" name=""/>
        <dsp:cNvSpPr/>
      </dsp:nvSpPr>
      <dsp:spPr>
        <a:xfrm>
          <a:off x="4110505" y="545067"/>
          <a:ext cx="888366" cy="826999"/>
        </a:xfrm>
        <a:custGeom>
          <a:avLst/>
          <a:gdLst/>
          <a:ahLst/>
          <a:cxnLst/>
          <a:rect l="0" t="0" r="0" b="0"/>
          <a:pathLst>
            <a:path>
              <a:moveTo>
                <a:pt x="888366" y="0"/>
              </a:moveTo>
              <a:lnTo>
                <a:pt x="888366" y="826999"/>
              </a:lnTo>
              <a:lnTo>
                <a:pt x="0" y="826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A0883-D76C-4CF3-A963-C55B60DD8B16}">
      <dsp:nvSpPr>
        <dsp:cNvPr id="0" name=""/>
        <dsp:cNvSpPr/>
      </dsp:nvSpPr>
      <dsp:spPr>
        <a:xfrm>
          <a:off x="4399935" y="3664"/>
          <a:ext cx="1197874" cy="541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751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Mi Legislature</a:t>
          </a:r>
        </a:p>
      </dsp:txBody>
      <dsp:txXfrm>
        <a:off x="4399935" y="3664"/>
        <a:ext cx="1197874" cy="541402"/>
      </dsp:txXfrm>
    </dsp:sp>
    <dsp:sp modelId="{05917118-6BFB-470A-8001-12284084DBCD}">
      <dsp:nvSpPr>
        <dsp:cNvPr id="0" name=""/>
        <dsp:cNvSpPr/>
      </dsp:nvSpPr>
      <dsp:spPr>
        <a:xfrm>
          <a:off x="4412508" y="380363"/>
          <a:ext cx="1670064" cy="4450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Part 6A – Act 451 of 1976</a:t>
          </a:r>
          <a:endParaRPr lang="en-US" sz="1200" kern="1200" dirty="0"/>
        </a:p>
      </dsp:txBody>
      <dsp:txXfrm>
        <a:off x="4412508" y="380363"/>
        <a:ext cx="1670064" cy="445041"/>
      </dsp:txXfrm>
    </dsp:sp>
    <dsp:sp modelId="{4A6A6607-42A5-4237-901A-92692F4738C9}">
      <dsp:nvSpPr>
        <dsp:cNvPr id="0" name=""/>
        <dsp:cNvSpPr/>
      </dsp:nvSpPr>
      <dsp:spPr>
        <a:xfrm>
          <a:off x="2912630" y="1061963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51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Authorizer</a:t>
          </a:r>
        </a:p>
      </dsp:txBody>
      <dsp:txXfrm>
        <a:off x="2912630" y="1061963"/>
        <a:ext cx="1197874" cy="620206"/>
      </dsp:txXfrm>
    </dsp:sp>
    <dsp:sp modelId="{BABD9166-A864-4EED-B158-3F4339E1856F}">
      <dsp:nvSpPr>
        <dsp:cNvPr id="0" name=""/>
        <dsp:cNvSpPr/>
      </dsp:nvSpPr>
      <dsp:spPr>
        <a:xfrm>
          <a:off x="3010275" y="1544346"/>
          <a:ext cx="1078087" cy="206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Oversight</a:t>
          </a:r>
        </a:p>
      </dsp:txBody>
      <dsp:txXfrm>
        <a:off x="3010275" y="1544346"/>
        <a:ext cx="1078087" cy="206735"/>
      </dsp:txXfrm>
    </dsp:sp>
    <dsp:sp modelId="{12D74748-A0ED-49B4-BFA7-FF8573481A62}">
      <dsp:nvSpPr>
        <dsp:cNvPr id="0" name=""/>
        <dsp:cNvSpPr/>
      </dsp:nvSpPr>
      <dsp:spPr>
        <a:xfrm>
          <a:off x="2909911" y="3827590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51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Charter School Board</a:t>
          </a:r>
        </a:p>
      </dsp:txBody>
      <dsp:txXfrm>
        <a:off x="2909911" y="3827590"/>
        <a:ext cx="1197874" cy="620206"/>
      </dsp:txXfrm>
    </dsp:sp>
    <dsp:sp modelId="{A4E083BB-B78B-427A-B2D0-812FAEF2E4AB}">
      <dsp:nvSpPr>
        <dsp:cNvPr id="0" name=""/>
        <dsp:cNvSpPr/>
      </dsp:nvSpPr>
      <dsp:spPr>
        <a:xfrm>
          <a:off x="2729109" y="4350563"/>
          <a:ext cx="1687292" cy="203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Ensure</a:t>
          </a:r>
        </a:p>
      </dsp:txBody>
      <dsp:txXfrm>
        <a:off x="2729109" y="4350563"/>
        <a:ext cx="1687292" cy="203721"/>
      </dsp:txXfrm>
    </dsp:sp>
    <dsp:sp modelId="{225238D6-3918-4A2C-9DC2-76A0A4EC5A15}">
      <dsp:nvSpPr>
        <dsp:cNvPr id="0" name=""/>
        <dsp:cNvSpPr/>
      </dsp:nvSpPr>
      <dsp:spPr>
        <a:xfrm>
          <a:off x="2912207" y="4894151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51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Provider of Educational Services</a:t>
          </a:r>
        </a:p>
      </dsp:txBody>
      <dsp:txXfrm>
        <a:off x="2912207" y="4894151"/>
        <a:ext cx="1197874" cy="620206"/>
      </dsp:txXfrm>
    </dsp:sp>
    <dsp:sp modelId="{BDB69AA0-52FB-40E2-942F-AE001E3CC143}">
      <dsp:nvSpPr>
        <dsp:cNvPr id="0" name=""/>
        <dsp:cNvSpPr/>
      </dsp:nvSpPr>
      <dsp:spPr>
        <a:xfrm>
          <a:off x="2878611" y="5398118"/>
          <a:ext cx="1442879" cy="1801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Administer</a:t>
          </a:r>
        </a:p>
      </dsp:txBody>
      <dsp:txXfrm>
        <a:off x="2878611" y="5398118"/>
        <a:ext cx="1442879" cy="180105"/>
      </dsp:txXfrm>
    </dsp:sp>
    <dsp:sp modelId="{F5CC1DF5-05DE-4E26-B53E-B2B57CE36132}">
      <dsp:nvSpPr>
        <dsp:cNvPr id="0" name=""/>
        <dsp:cNvSpPr/>
      </dsp:nvSpPr>
      <dsp:spPr>
        <a:xfrm>
          <a:off x="2109084" y="2040511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751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Public School District</a:t>
          </a:r>
        </a:p>
      </dsp:txBody>
      <dsp:txXfrm>
        <a:off x="2109084" y="2040511"/>
        <a:ext cx="1197874" cy="620206"/>
      </dsp:txXfrm>
    </dsp:sp>
    <dsp:sp modelId="{C9C92C21-8752-4688-B12F-ACDFB3519D3F}">
      <dsp:nvSpPr>
        <dsp:cNvPr id="0" name=""/>
        <dsp:cNvSpPr/>
      </dsp:nvSpPr>
      <dsp:spPr>
        <a:xfrm>
          <a:off x="2348659" y="2522894"/>
          <a:ext cx="1078087" cy="206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Jurisdictional</a:t>
          </a:r>
        </a:p>
      </dsp:txBody>
      <dsp:txXfrm>
        <a:off x="2348659" y="2522894"/>
        <a:ext cx="1078087" cy="206735"/>
      </dsp:txXfrm>
    </dsp:sp>
    <dsp:sp modelId="{253D969B-9C13-4CF8-B912-A230BF752306}">
      <dsp:nvSpPr>
        <dsp:cNvPr id="0" name=""/>
        <dsp:cNvSpPr/>
      </dsp:nvSpPr>
      <dsp:spPr>
        <a:xfrm>
          <a:off x="3716176" y="2040511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751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Intermediate School District</a:t>
          </a:r>
        </a:p>
      </dsp:txBody>
      <dsp:txXfrm>
        <a:off x="3716176" y="2040511"/>
        <a:ext cx="1197874" cy="620206"/>
      </dsp:txXfrm>
    </dsp:sp>
    <dsp:sp modelId="{B226D775-11B5-4777-88F2-35636D2E7483}">
      <dsp:nvSpPr>
        <dsp:cNvPr id="0" name=""/>
        <dsp:cNvSpPr/>
      </dsp:nvSpPr>
      <dsp:spPr>
        <a:xfrm>
          <a:off x="3955751" y="2522894"/>
          <a:ext cx="1078087" cy="206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Jurisdictional</a:t>
          </a:r>
        </a:p>
      </dsp:txBody>
      <dsp:txXfrm>
        <a:off x="3955751" y="2522894"/>
        <a:ext cx="1078087" cy="206735"/>
      </dsp:txXfrm>
    </dsp:sp>
    <dsp:sp modelId="{9D7534E5-60F9-40BA-B440-63FC3B4232F9}">
      <dsp:nvSpPr>
        <dsp:cNvPr id="0" name=""/>
        <dsp:cNvSpPr/>
      </dsp:nvSpPr>
      <dsp:spPr>
        <a:xfrm>
          <a:off x="2109084" y="3019059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751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Community College</a:t>
          </a:r>
        </a:p>
      </dsp:txBody>
      <dsp:txXfrm>
        <a:off x="2109084" y="3019059"/>
        <a:ext cx="1197874" cy="620206"/>
      </dsp:txXfrm>
    </dsp:sp>
    <dsp:sp modelId="{73051D52-8D18-4737-B010-A1DA2059F3CD}">
      <dsp:nvSpPr>
        <dsp:cNvPr id="0" name=""/>
        <dsp:cNvSpPr/>
      </dsp:nvSpPr>
      <dsp:spPr>
        <a:xfrm>
          <a:off x="2348659" y="3501442"/>
          <a:ext cx="1078087" cy="206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Jurisdictional</a:t>
          </a:r>
        </a:p>
      </dsp:txBody>
      <dsp:txXfrm>
        <a:off x="2348659" y="3501442"/>
        <a:ext cx="1078087" cy="206735"/>
      </dsp:txXfrm>
    </dsp:sp>
    <dsp:sp modelId="{EC61A12F-55A6-4469-92D2-ABDEC28A51BB}">
      <dsp:nvSpPr>
        <dsp:cNvPr id="0" name=""/>
        <dsp:cNvSpPr/>
      </dsp:nvSpPr>
      <dsp:spPr>
        <a:xfrm>
          <a:off x="3716176" y="3019059"/>
          <a:ext cx="1197874" cy="6202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7518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Public University</a:t>
          </a:r>
        </a:p>
      </dsp:txBody>
      <dsp:txXfrm>
        <a:off x="3716176" y="3019059"/>
        <a:ext cx="1197874" cy="620206"/>
      </dsp:txXfrm>
    </dsp:sp>
    <dsp:sp modelId="{0BA90EC0-6AAA-4D0D-A11B-8E647CDD8FF3}">
      <dsp:nvSpPr>
        <dsp:cNvPr id="0" name=""/>
        <dsp:cNvSpPr/>
      </dsp:nvSpPr>
      <dsp:spPr>
        <a:xfrm>
          <a:off x="3955751" y="3501442"/>
          <a:ext cx="1078087" cy="2067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Statewide</a:t>
          </a:r>
        </a:p>
      </dsp:txBody>
      <dsp:txXfrm>
        <a:off x="3955751" y="3501442"/>
        <a:ext cx="1078087" cy="206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74E2-603F-3442-A2A0-066ECC9D8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134D2-883E-E445-ABBD-BE53205E7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C381F-796E-C748-ACBE-FAFCBDA7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AA707-EFC8-7A48-BDFF-3C3B6F7D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BDD8-EAD3-5B4C-A5C7-6713F567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9D55-2055-604A-B8EA-FE37B0EA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FE9EE-19A6-5A42-9D4F-E8286A647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DBF0-FCF7-4341-A4B8-9D39F01F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A3434-C719-8F43-B63A-019B4DF0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97668-3A39-6040-B42B-6B41A684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B643B-4B29-D44E-83D0-8A17C169C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2A3C8-A0C9-1545-995D-B44C180EF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4F6F5-4CBE-D345-BE6D-274434B1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9447-7DC1-5847-982D-4FCB986C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3D444-8B87-BB47-B900-5387CD7A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E4DB-C2FC-F54E-BCFF-F88D1909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8A21-15C4-0B44-9CC9-79BE092B3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8FFC-5E8A-E640-83C5-6D3A057E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685C7-C8CB-854F-9D58-7CA2BCC4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BD013-CF62-3843-B8EF-5A5D838F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A4E-82D5-DD4C-88AC-86D73671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4D925-DB04-1B47-A277-8E5E00E5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8975-A385-B64C-AC09-01FEB49B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59ED-9BB1-FB43-8246-DBFD8086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8CA37-0173-A14B-99CB-FD1530B7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F260-79A5-3843-A741-6B19FA5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E097-A47B-A249-A8B9-F7D01612F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C61D3-486A-6C4D-A579-C52386E5A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3F9D9-62C9-4947-AE36-E0355B10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1432B-CF42-564A-8CE9-D3F0621C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5B303-E6A9-CE43-BC68-0EE53D20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0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70B5-FB7A-A24A-9B87-50D639D9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3597F-0BF1-6649-866C-A59659B1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C87FC-2451-1648-A508-6822124D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23DFF-7CAF-AD47-9685-AA2F1284C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3F329-8185-C346-8979-D383458E0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735F5-AD91-AF45-A884-8DE015AA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69723-A161-5949-BB7D-FDCEC99D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19FC2-E04D-BE43-986A-CB103108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F6D6-37CB-3748-9EC1-3AC459CD9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7C059-F9BB-EF48-ABDE-0E6F9A4E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E2896-C15A-9543-A1B7-E99E78B1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04FF1-49FC-AC4D-9DB8-8FB9FDB7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2ED8FC-9AD5-E144-8B3A-C5662F21D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5E052-33CB-2A41-B3C1-39B5A157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F1C7A-FF5F-0C47-8125-0A1FF1C6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6B5B-3617-E040-AC2F-6B38368D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3C5D-360B-6040-9A53-FF7A3F39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C53F9-4671-954B-A288-FC026AE7C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2D4C1-229A-824E-9776-C06589C9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837FD-4B12-2940-88AD-0162A55C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16AEC-8561-2C4F-86E1-9A738BCD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9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6AE-F966-6C4B-A5AB-8FF8D119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41EA1-6681-6E41-B155-171F59CDE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2391A-9E82-184C-B2A6-2ADBDEF9D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0BC71-B1BD-7840-8FA7-B7DAC8CA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F752B-CAAA-CA4D-91E2-3AFD1B6D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619D6-DB80-124F-B7F2-3DB66E58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C5B72-772E-4C4B-9BA0-A762A7B0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10D8-03EE-E344-9610-D785F89D2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ED3DA-2A43-6744-82D5-C0B7F3C71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48A17-7BA3-B741-AB20-5ED6145A0868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D9A0B-A71B-7947-8FB5-D00787461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F35E-DDBF-F341-9DFE-92F317C9E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2A58F-648B-7A4E-9B0E-A67ACDF8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A7C2BF-A539-2547-9E6A-183A0DBC0E5B}"/>
              </a:ext>
            </a:extLst>
          </p:cNvPr>
          <p:cNvSpPr/>
          <p:nvPr/>
        </p:nvSpPr>
        <p:spPr>
          <a:xfrm>
            <a:off x="334135" y="4078696"/>
            <a:ext cx="6096000" cy="1304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pc="300" dirty="0">
                <a:latin typeface="Agenda" panose="02000603040000020004" pitchFamily="2" charset="77"/>
              </a:rPr>
              <a:t>Presented by: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genda" panose="02000603040000020004" pitchFamily="2" charset="77"/>
              </a:rPr>
              <a:t>Angela L. Irwin, Owner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Agenda" panose="02000603040000020004" pitchFamily="2" charset="77"/>
              </a:rPr>
              <a:t>AirWin</a:t>
            </a:r>
            <a:r>
              <a:rPr lang="en-US" dirty="0">
                <a:latin typeface="Agenda" panose="02000603040000020004" pitchFamily="2" charset="77"/>
              </a:rPr>
              <a:t> Educational Services, LLC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673A5B-1724-724D-93B6-AEC172E3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F6B19F-DD0F-5C4E-9A93-D9A69E070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85" y="0"/>
            <a:ext cx="844061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C25523-99AB-BA44-8B53-A933BEA91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6540"/>
            <a:ext cx="6642539" cy="2193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CE574-E43B-6B47-BDBD-12C586B8ED4B}"/>
              </a:ext>
            </a:extLst>
          </p:cNvPr>
          <p:cNvSpPr txBox="1"/>
          <p:nvPr/>
        </p:nvSpPr>
        <p:spPr>
          <a:xfrm>
            <a:off x="315312" y="1807779"/>
            <a:ext cx="16801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0" dirty="0">
                <a:solidFill>
                  <a:schemeClr val="bg1"/>
                </a:solidFill>
                <a:latin typeface="Montserrat" pitchFamily="2" charset="77"/>
              </a:rPr>
              <a:t>Navigating Your Role</a:t>
            </a:r>
            <a:r>
              <a:rPr lang="en-US" sz="3600" spc="0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US" sz="3600" spc="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As  A New Board Member – Part 1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F6E38E-7981-3345-A437-284D22A38A21}"/>
              </a:ext>
            </a:extLst>
          </p:cNvPr>
          <p:cNvSpPr/>
          <p:nvPr/>
        </p:nvSpPr>
        <p:spPr>
          <a:xfrm>
            <a:off x="546539" y="29744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Virtual Professional Development Series 2024/2025</a:t>
            </a:r>
          </a:p>
          <a:p>
            <a:r>
              <a:rPr lang="en-US" dirty="0">
                <a:solidFill>
                  <a:schemeClr val="bg1"/>
                </a:solidFill>
                <a:latin typeface="Agenda" panose="02000603040000020004" pitchFamily="2" charset="77"/>
              </a:rPr>
              <a:t>September 3,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1D914-65E7-204B-A06B-A45D882B879E}"/>
              </a:ext>
            </a:extLst>
          </p:cNvPr>
          <p:cNvSpPr/>
          <p:nvPr/>
        </p:nvSpPr>
        <p:spPr>
          <a:xfrm>
            <a:off x="420415" y="3037490"/>
            <a:ext cx="126124" cy="483476"/>
          </a:xfrm>
          <a:prstGeom prst="rect">
            <a:avLst/>
          </a:prstGeom>
          <a:solidFill>
            <a:srgbClr val="9CB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DF9FA5-7996-5E49-A60E-1D3170E33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78" y="5555990"/>
            <a:ext cx="536122" cy="1302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66F38-205C-8143-96FF-6FB0D6258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698" y="0"/>
            <a:ext cx="5627301" cy="57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1B3F94-58E1-F246-92F6-D19C3D809262}"/>
              </a:ext>
            </a:extLst>
          </p:cNvPr>
          <p:cNvSpPr/>
          <p:nvPr/>
        </p:nvSpPr>
        <p:spPr>
          <a:xfrm>
            <a:off x="7532179" y="2540093"/>
            <a:ext cx="657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CBDDD"/>
                </a:solidFill>
                <a:latin typeface="Montserrat" pitchFamily="2" charset="77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B2052-E127-8B43-9A0F-D854C0424F07}"/>
              </a:ext>
            </a:extLst>
          </p:cNvPr>
          <p:cNvSpPr/>
          <p:nvPr/>
        </p:nvSpPr>
        <p:spPr>
          <a:xfrm>
            <a:off x="7525395" y="3290569"/>
            <a:ext cx="75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CBDDD"/>
                </a:solidFill>
                <a:latin typeface="Montserrat" pitchFamily="2" charset="77"/>
              </a:rPr>
              <a:t>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B169E-39C1-E743-A273-F278887A6BC1}"/>
              </a:ext>
            </a:extLst>
          </p:cNvPr>
          <p:cNvSpPr/>
          <p:nvPr/>
        </p:nvSpPr>
        <p:spPr>
          <a:xfrm>
            <a:off x="7528601" y="4097679"/>
            <a:ext cx="750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CBDDD"/>
                </a:solidFill>
                <a:latin typeface="Montserrat" pitchFamily="2" charset="77"/>
              </a:rPr>
              <a:t>03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EA1D7-9688-FE45-8299-5252001000B8}"/>
              </a:ext>
            </a:extLst>
          </p:cNvPr>
          <p:cNvSpPr/>
          <p:nvPr/>
        </p:nvSpPr>
        <p:spPr>
          <a:xfrm>
            <a:off x="7528601" y="4902420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CBDDD"/>
                </a:solidFill>
                <a:latin typeface="Montserrat" pitchFamily="2" charset="77"/>
              </a:rPr>
              <a:t>04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E19BD-7D44-F24E-8D51-8627336CD0B0}"/>
              </a:ext>
            </a:extLst>
          </p:cNvPr>
          <p:cNvSpPr/>
          <p:nvPr/>
        </p:nvSpPr>
        <p:spPr>
          <a:xfrm>
            <a:off x="7532179" y="5702813"/>
            <a:ext cx="752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CBDDD"/>
                </a:solidFill>
                <a:latin typeface="Montserrat" pitchFamily="2" charset="77"/>
              </a:rPr>
              <a:t>05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CF02D-D2A6-0D48-A415-DEDE3E23D1B0}"/>
              </a:ext>
            </a:extLst>
          </p:cNvPr>
          <p:cNvSpPr/>
          <p:nvPr/>
        </p:nvSpPr>
        <p:spPr>
          <a:xfrm>
            <a:off x="0" y="-27160"/>
            <a:ext cx="12192000" cy="1715956"/>
          </a:xfrm>
          <a:prstGeom prst="rect">
            <a:avLst/>
          </a:prstGeom>
          <a:solidFill>
            <a:srgbClr val="0C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2C144-EAFC-FA48-965F-3BB73FC289BF}"/>
              </a:ext>
            </a:extLst>
          </p:cNvPr>
          <p:cNvSpPr txBox="1"/>
          <p:nvPr/>
        </p:nvSpPr>
        <p:spPr>
          <a:xfrm>
            <a:off x="8324012" y="2674536"/>
            <a:ext cx="248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  <a:cs typeface="Segoe UI" panose="020B0502040204020203" pitchFamily="34" charset="0"/>
              </a:rPr>
              <a:t>HISTORY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C1D4A-1C11-7341-9C77-BC3EC0B01163}"/>
              </a:ext>
            </a:extLst>
          </p:cNvPr>
          <p:cNvSpPr txBox="1"/>
          <p:nvPr/>
        </p:nvSpPr>
        <p:spPr>
          <a:xfrm>
            <a:off x="8324012" y="3441806"/>
            <a:ext cx="301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  <a:cs typeface="Segoe UI" panose="020B0502040204020203" pitchFamily="34" charset="0"/>
              </a:rPr>
              <a:t>MISSION AND 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5263A4-7F29-9443-84A9-54FEADD4C8E1}"/>
              </a:ext>
            </a:extLst>
          </p:cNvPr>
          <p:cNvSpPr txBox="1"/>
          <p:nvPr/>
        </p:nvSpPr>
        <p:spPr>
          <a:xfrm>
            <a:off x="8324012" y="4236178"/>
            <a:ext cx="248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  <a:cs typeface="Segoe UI" panose="020B0502040204020203" pitchFamily="34" charset="0"/>
              </a:rPr>
              <a:t>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C3CA9-0251-FD41-87FE-3D5CB4F6CB50}"/>
              </a:ext>
            </a:extLst>
          </p:cNvPr>
          <p:cNvSpPr txBox="1"/>
          <p:nvPr/>
        </p:nvSpPr>
        <p:spPr>
          <a:xfrm>
            <a:off x="8324012" y="5044962"/>
            <a:ext cx="248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  <a:cs typeface="Segoe UI" panose="020B0502040204020203" pitchFamily="34" charset="0"/>
              </a:rPr>
              <a:t>CONTRACT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407913-7EAE-A24D-87E3-E5F4717DC41B}"/>
              </a:ext>
            </a:extLst>
          </p:cNvPr>
          <p:cNvSpPr txBox="1"/>
          <p:nvPr/>
        </p:nvSpPr>
        <p:spPr>
          <a:xfrm>
            <a:off x="8324012" y="5845661"/>
            <a:ext cx="288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itchFamily="2" charset="77"/>
                <a:cs typeface="Segoe UI" panose="020B0502040204020203" pitchFamily="34" charset="0"/>
              </a:rPr>
              <a:t>RELATIONSHIP(S)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E9BD2-2840-4248-8DA9-698A502FB88D}"/>
              </a:ext>
            </a:extLst>
          </p:cNvPr>
          <p:cNvSpPr txBox="1"/>
          <p:nvPr/>
        </p:nvSpPr>
        <p:spPr>
          <a:xfrm>
            <a:off x="394152" y="358985"/>
            <a:ext cx="462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 Medium" pitchFamily="2" charset="77"/>
              </a:rPr>
              <a:t>CONTENT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DC0A5E-91CD-814C-9D36-64DC1AE7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293" y="-27160"/>
            <a:ext cx="987974" cy="1715956"/>
          </a:xfrm>
          <a:prstGeom prst="rect">
            <a:avLst/>
          </a:prstGeom>
        </p:spPr>
      </p:pic>
      <p:pic>
        <p:nvPicPr>
          <p:cNvPr id="23" name="Picture Placeholder 11" descr="Hands coming together in circle">
            <a:extLst>
              <a:ext uri="{FF2B5EF4-FFF2-40B4-BE49-F238E27FC236}">
                <a16:creationId xmlns:a16="http://schemas.microsoft.com/office/drawing/2014/main" id="{4F9D4C06-B662-F141-A211-99EB380E56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28676"/>
            <a:ext cx="6510772" cy="45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7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1C7017-9516-D647-9723-96B20EFA4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2" y="2521949"/>
            <a:ext cx="9224883" cy="2807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B800BF-9271-D44F-A858-8AE226192EFC}"/>
              </a:ext>
            </a:extLst>
          </p:cNvPr>
          <p:cNvSpPr txBox="1"/>
          <p:nvPr/>
        </p:nvSpPr>
        <p:spPr>
          <a:xfrm>
            <a:off x="1322109" y="394450"/>
            <a:ext cx="248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HISTORY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58AE50-C419-F540-8AC3-FF02C9CFD2F8}"/>
              </a:ext>
            </a:extLst>
          </p:cNvPr>
          <p:cNvSpPr txBox="1"/>
          <p:nvPr/>
        </p:nvSpPr>
        <p:spPr>
          <a:xfrm>
            <a:off x="632225" y="2766237"/>
            <a:ext cx="7579446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Origin and Purpose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Impact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238607-FEE5-C54B-B2D5-A7EFDF7B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30E2558-1442-3249-BE60-D7106E343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909" y="0"/>
            <a:ext cx="7389987" cy="6858000"/>
          </a:xfrm>
          <a:prstGeom prst="parallelogram">
            <a:avLst>
              <a:gd name="adj" fmla="val 37367"/>
            </a:avLst>
          </a:prstGeom>
        </p:spPr>
      </p:pic>
    </p:spTree>
    <p:extLst>
      <p:ext uri="{BB962C8B-B14F-4D97-AF65-F5344CB8AC3E}">
        <p14:creationId xmlns:p14="http://schemas.microsoft.com/office/powerpoint/2010/main" val="306117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45C7B3-4A4B-E44E-8681-4EE2D782D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79" b="24947"/>
          <a:stretch/>
        </p:blipFill>
        <p:spPr>
          <a:xfrm>
            <a:off x="0" y="3323771"/>
            <a:ext cx="12192000" cy="3534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7A9D3F-C491-DB41-9639-A6B96FB98883}"/>
              </a:ext>
            </a:extLst>
          </p:cNvPr>
          <p:cNvSpPr txBox="1"/>
          <p:nvPr/>
        </p:nvSpPr>
        <p:spPr>
          <a:xfrm>
            <a:off x="1393950" y="1661024"/>
            <a:ext cx="4230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" pitchFamily="2" charset="77"/>
              </a:rPr>
              <a:t>Knowing the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" pitchFamily="2" charset="77"/>
              </a:rPr>
              <a:t>Supporting the Mission</a:t>
            </a:r>
          </a:p>
          <a:p>
            <a:endParaRPr lang="en-US" sz="2100" dirty="0"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7A89C-ED11-8D41-AB49-654FF971F00D}"/>
              </a:ext>
            </a:extLst>
          </p:cNvPr>
          <p:cNvSpPr txBox="1"/>
          <p:nvPr/>
        </p:nvSpPr>
        <p:spPr>
          <a:xfrm>
            <a:off x="1322108" y="394450"/>
            <a:ext cx="583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MISSION AND GOALS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10F803-74CA-0345-8116-FE8BA2CF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40F33B0-4590-BA43-B166-4DCBEA20DCEB}"/>
              </a:ext>
            </a:extLst>
          </p:cNvPr>
          <p:cNvSpPr/>
          <p:nvPr/>
        </p:nvSpPr>
        <p:spPr>
          <a:xfrm>
            <a:off x="5543320" y="199196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latin typeface="Montserrat" pitchFamily="2" charset="77"/>
              </a:rPr>
              <a:t>Understanding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92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37ED00-299F-4542-B775-70EC50DCFAC6}"/>
              </a:ext>
            </a:extLst>
          </p:cNvPr>
          <p:cNvSpPr/>
          <p:nvPr/>
        </p:nvSpPr>
        <p:spPr>
          <a:xfrm>
            <a:off x="5152571" y="0"/>
            <a:ext cx="70394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DD8B899-1FC4-B547-BF17-C65414FF3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981904"/>
              </p:ext>
            </p:extLst>
          </p:nvPr>
        </p:nvGraphicFramePr>
        <p:xfrm>
          <a:off x="5317557" y="720816"/>
          <a:ext cx="8122671" cy="565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99D25AC-B9EC-FE42-A3A5-FEAF2B412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58258"/>
            <a:ext cx="7010400" cy="48997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C9C41B-34EB-A94C-BF8B-77793C450139}"/>
              </a:ext>
            </a:extLst>
          </p:cNvPr>
          <p:cNvSpPr/>
          <p:nvPr/>
        </p:nvSpPr>
        <p:spPr>
          <a:xfrm>
            <a:off x="997684" y="2837397"/>
            <a:ext cx="40537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The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The Authorizer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The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The Provider of Educational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86966-BD67-9C45-B261-3EFC85C22CE3}"/>
              </a:ext>
            </a:extLst>
          </p:cNvPr>
          <p:cNvSpPr txBox="1"/>
          <p:nvPr/>
        </p:nvSpPr>
        <p:spPr>
          <a:xfrm>
            <a:off x="1322109" y="394450"/>
            <a:ext cx="362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STRUCTURE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73B54C-23D8-3541-B5A8-166CB45FE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6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6674C5-6A4D-5D47-B726-E69990D16A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40" r="20640"/>
          <a:stretch/>
        </p:blipFill>
        <p:spPr>
          <a:xfrm>
            <a:off x="6110513" y="-1"/>
            <a:ext cx="6119299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39D40-7358-9C4F-AD7E-D557955F8613}"/>
              </a:ext>
            </a:extLst>
          </p:cNvPr>
          <p:cNvSpPr txBox="1"/>
          <p:nvPr/>
        </p:nvSpPr>
        <p:spPr>
          <a:xfrm>
            <a:off x="1322109" y="394450"/>
            <a:ext cx="3753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CONTRACTS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FE17C8-AE13-A04F-84B4-6D71CD882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3EC48-E0BB-1A4F-BFA0-993A61DF3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57" y="2345249"/>
            <a:ext cx="5543940" cy="32130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7F15DD-5008-6845-8F57-A9085511AA6E}"/>
              </a:ext>
            </a:extLst>
          </p:cNvPr>
          <p:cNvSpPr/>
          <p:nvPr/>
        </p:nvSpPr>
        <p:spPr>
          <a:xfrm>
            <a:off x="1205994" y="2774523"/>
            <a:ext cx="6096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Uniquely Customized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Accountability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Performance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Authorized and Reauthorized</a:t>
            </a:r>
          </a:p>
        </p:txBody>
      </p:sp>
    </p:spTree>
    <p:extLst>
      <p:ext uri="{BB962C8B-B14F-4D97-AF65-F5344CB8AC3E}">
        <p14:creationId xmlns:p14="http://schemas.microsoft.com/office/powerpoint/2010/main" val="788991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FAA1B-94D0-2D46-8858-CE06694A0406}"/>
              </a:ext>
            </a:extLst>
          </p:cNvPr>
          <p:cNvSpPr txBox="1"/>
          <p:nvPr/>
        </p:nvSpPr>
        <p:spPr>
          <a:xfrm>
            <a:off x="1322109" y="394450"/>
            <a:ext cx="8881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77"/>
                <a:cs typeface="Segoe UI" panose="020B0502040204020203" pitchFamily="34" charset="0"/>
              </a:rPr>
              <a:t>RELATIONSHIP TO/WITH BOTH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F4956-2563-634A-9543-DA608381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5" y="0"/>
            <a:ext cx="987974" cy="17159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AA9AAD-82CB-D247-9987-EE1C32C7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56" y="2002344"/>
            <a:ext cx="12199655" cy="48846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94926AE-3B40-DA42-BBB8-400C4C989285}"/>
              </a:ext>
            </a:extLst>
          </p:cNvPr>
          <p:cNvSpPr/>
          <p:nvPr/>
        </p:nvSpPr>
        <p:spPr>
          <a:xfrm>
            <a:off x="515976" y="2550649"/>
            <a:ext cx="435067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Board/Authorizer/School Leadership and/or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Three Groups = One Vision; Structure/Content = One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Relationship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Balancing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latin typeface="Montserrat Medium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1B0AB0-46C6-F34A-BE0C-9467EFFABA96}"/>
              </a:ext>
            </a:extLst>
          </p:cNvPr>
          <p:cNvGrpSpPr/>
          <p:nvPr/>
        </p:nvGrpSpPr>
        <p:grpSpPr>
          <a:xfrm>
            <a:off x="6299506" y="2896984"/>
            <a:ext cx="2803219" cy="2803219"/>
            <a:chOff x="113644" y="724276"/>
            <a:chExt cx="2803219" cy="28032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4C92F5-BD53-614D-B459-59BC6DEC7A0A}"/>
                </a:ext>
              </a:extLst>
            </p:cNvPr>
            <p:cNvSpPr/>
            <p:nvPr/>
          </p:nvSpPr>
          <p:spPr>
            <a:xfrm>
              <a:off x="113644" y="724276"/>
              <a:ext cx="2803219" cy="28032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6224D61A-9988-DB4D-94D5-2F10717A8CAA}"/>
                </a:ext>
              </a:extLst>
            </p:cNvPr>
            <p:cNvSpPr txBox="1"/>
            <p:nvPr/>
          </p:nvSpPr>
          <p:spPr>
            <a:xfrm>
              <a:off x="505084" y="1054836"/>
              <a:ext cx="1616270" cy="2142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Agenda Medium" panose="02000603040000020004" pitchFamily="2" charset="77"/>
                </a:rPr>
                <a:t>STRUCTURE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C00CDA-58EA-8C4F-94F4-4BBE30C81AB9}"/>
              </a:ext>
            </a:extLst>
          </p:cNvPr>
          <p:cNvGrpSpPr/>
          <p:nvPr/>
        </p:nvGrpSpPr>
        <p:grpSpPr>
          <a:xfrm>
            <a:off x="8412269" y="2896984"/>
            <a:ext cx="2803219" cy="2803219"/>
            <a:chOff x="2133982" y="724276"/>
            <a:chExt cx="2803219" cy="28032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A873B17-1055-2E4E-935E-FDFFE945DAE1}"/>
                </a:ext>
              </a:extLst>
            </p:cNvPr>
            <p:cNvSpPr/>
            <p:nvPr/>
          </p:nvSpPr>
          <p:spPr>
            <a:xfrm>
              <a:off x="2133982" y="724276"/>
              <a:ext cx="2803219" cy="280321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2A2D2206-821A-D149-88A2-64E219BE31C6}"/>
                </a:ext>
              </a:extLst>
            </p:cNvPr>
            <p:cNvSpPr txBox="1"/>
            <p:nvPr/>
          </p:nvSpPr>
          <p:spPr>
            <a:xfrm>
              <a:off x="2929490" y="1054836"/>
              <a:ext cx="1616270" cy="2142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latin typeface="Agenda Medium" panose="02000603040000020004" pitchFamily="2" charset="77"/>
                </a:rPr>
                <a:t>CONTRACT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E7559A-38F7-984D-86A0-ACC1963A8ED0}"/>
              </a:ext>
            </a:extLst>
          </p:cNvPr>
          <p:cNvSpPr txBox="1"/>
          <p:nvPr/>
        </p:nvSpPr>
        <p:spPr>
          <a:xfrm rot="16200000">
            <a:off x="8270072" y="4098537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genda Medium" panose="02000603040000020004" pitchFamily="2" charset="77"/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407229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DE55BE-E7E6-3B4E-9909-698E9E90753D}"/>
              </a:ext>
            </a:extLst>
          </p:cNvPr>
          <p:cNvSpPr/>
          <p:nvPr/>
        </p:nvSpPr>
        <p:spPr>
          <a:xfrm>
            <a:off x="651536" y="48864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genda" panose="02000603040000020004" pitchFamily="2" charset="77"/>
              </a:rPr>
              <a:t>4521 Henry Drive</a:t>
            </a:r>
          </a:p>
          <a:p>
            <a:r>
              <a:rPr lang="en-US" dirty="0">
                <a:latin typeface="Agenda" panose="02000603040000020004" pitchFamily="2" charset="77"/>
              </a:rPr>
              <a:t>Beaverton, MI  48612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dirty="0">
                <a:latin typeface="Agenda" panose="02000603040000020004" pitchFamily="2" charset="77"/>
              </a:rPr>
              <a:t>989.239.7555</a:t>
            </a:r>
          </a:p>
          <a:p>
            <a:endParaRPr lang="en-US" dirty="0">
              <a:latin typeface="Agenda" panose="02000603040000020004" pitchFamily="2" charset="77"/>
            </a:endParaRPr>
          </a:p>
          <a:p>
            <a:r>
              <a:rPr lang="en-US" b="1" spc="300" dirty="0">
                <a:latin typeface="Agenda" panose="02000603040000020004" pitchFamily="2" charset="77"/>
              </a:rPr>
              <a:t>ANGELA@AIRWINLLC.COM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814521-B223-C742-8697-9E316D7F60A1}"/>
              </a:ext>
            </a:extLst>
          </p:cNvPr>
          <p:cNvSpPr/>
          <p:nvPr/>
        </p:nvSpPr>
        <p:spPr>
          <a:xfrm>
            <a:off x="546087" y="471872"/>
            <a:ext cx="56534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C57A2"/>
                </a:solidFill>
                <a:latin typeface="Montserrat SemiBold" pitchFamily="2" charset="77"/>
              </a:rPr>
              <a:t>THANK YOU!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06562-5A0B-5B4F-B772-8AE3BE442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87" y="3365845"/>
            <a:ext cx="3153449" cy="1093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440BF-8AE1-CA4B-A932-A8955F4F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47" y="0"/>
            <a:ext cx="6682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148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Agenda</vt:lpstr>
      <vt:lpstr>Agenda Medium</vt:lpstr>
      <vt:lpstr>Arial</vt:lpstr>
      <vt:lpstr>Calibri</vt:lpstr>
      <vt:lpstr>Calibri Light</vt:lpstr>
      <vt:lpstr>Montserrat</vt:lpstr>
      <vt:lpstr>Montserrat Medium</vt:lpstr>
      <vt:lpstr>Montserrat SemiBold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Oshelski</cp:lastModifiedBy>
  <cp:revision>20</cp:revision>
  <dcterms:created xsi:type="dcterms:W3CDTF">2024-08-15T22:02:00Z</dcterms:created>
  <dcterms:modified xsi:type="dcterms:W3CDTF">2024-09-13T14:59:58Z</dcterms:modified>
</cp:coreProperties>
</file>